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webextensions/webextension3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4"/>
    <p:sldMasterId id="2147483816" r:id="rId5"/>
    <p:sldMasterId id="2147483840" r:id="rId6"/>
  </p:sldMasterIdLst>
  <p:notesMasterIdLst>
    <p:notesMasterId r:id="rId55"/>
  </p:notesMasterIdLst>
  <p:sldIdLst>
    <p:sldId id="256" r:id="rId7"/>
    <p:sldId id="1154" r:id="rId8"/>
    <p:sldId id="1155" r:id="rId9"/>
    <p:sldId id="302" r:id="rId10"/>
    <p:sldId id="303" r:id="rId11"/>
    <p:sldId id="1138" r:id="rId12"/>
    <p:sldId id="1137" r:id="rId13"/>
    <p:sldId id="1149" r:id="rId14"/>
    <p:sldId id="1019" r:id="rId15"/>
    <p:sldId id="1153" r:id="rId16"/>
    <p:sldId id="1160" r:id="rId17"/>
    <p:sldId id="1167" r:id="rId18"/>
    <p:sldId id="1168" r:id="rId19"/>
    <p:sldId id="1171" r:id="rId20"/>
    <p:sldId id="1143" r:id="rId21"/>
    <p:sldId id="1173" r:id="rId22"/>
    <p:sldId id="1174" r:id="rId23"/>
    <p:sldId id="1170" r:id="rId24"/>
    <p:sldId id="1172" r:id="rId25"/>
    <p:sldId id="1272" r:id="rId26"/>
    <p:sldId id="1151" r:id="rId27"/>
    <p:sldId id="1147" r:id="rId28"/>
    <p:sldId id="1009" r:id="rId29"/>
    <p:sldId id="1008" r:id="rId30"/>
    <p:sldId id="1175" r:id="rId31"/>
    <p:sldId id="1165" r:id="rId32"/>
    <p:sldId id="1176" r:id="rId33"/>
    <p:sldId id="1159" r:id="rId34"/>
    <p:sldId id="1021" r:id="rId35"/>
    <p:sldId id="1025" r:id="rId36"/>
    <p:sldId id="1026" r:id="rId37"/>
    <p:sldId id="1156" r:id="rId38"/>
    <p:sldId id="1158" r:id="rId39"/>
    <p:sldId id="1142" r:id="rId40"/>
    <p:sldId id="1267" r:id="rId41"/>
    <p:sldId id="1273" r:id="rId42"/>
    <p:sldId id="1166" r:id="rId43"/>
    <p:sldId id="266" r:id="rId44"/>
    <p:sldId id="273" r:id="rId45"/>
    <p:sldId id="269" r:id="rId46"/>
    <p:sldId id="1031" r:id="rId47"/>
    <p:sldId id="1177" r:id="rId48"/>
    <p:sldId id="1271" r:id="rId49"/>
    <p:sldId id="1270" r:id="rId50"/>
    <p:sldId id="1268" r:id="rId51"/>
    <p:sldId id="296" r:id="rId52"/>
    <p:sldId id="1269" r:id="rId53"/>
    <p:sldId id="295" r:id="rId54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F5F6"/>
    <a:srgbClr val="6A7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83213" autoAdjust="0"/>
  </p:normalViewPr>
  <p:slideViewPr>
    <p:cSldViewPr snapToGrid="0">
      <p:cViewPr varScale="1">
        <p:scale>
          <a:sx n="89" d="100"/>
          <a:sy n="89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Beispiel_Igel.pptx" TargetMode="External"/><Relationship Id="rId2" Type="http://schemas.openxmlformats.org/officeDocument/2006/relationships/image" Target="../media/image5.JPG"/><Relationship Id="rId1" Type="http://schemas.openxmlformats.org/officeDocument/2006/relationships/image" Target="../media/image11.png"/><Relationship Id="rId5" Type="http://schemas.openxmlformats.org/officeDocument/2006/relationships/hyperlink" Target="https://metja3011.wixsite.com/powerpoint" TargetMode="External"/><Relationship Id="rId4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41AF38-E971-4F34-9454-B4363440B3A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5E3FBDA-68D1-497E-9FCE-4E515D89773C}">
      <dgm:prSet phldrT="[Text]"/>
      <dgm:spPr/>
      <dgm:t>
        <a:bodyPr/>
        <a:lstStyle/>
        <a:p>
          <a:r>
            <a:rPr lang="de-DE" dirty="0"/>
            <a:t>Fortbildung</a:t>
          </a:r>
        </a:p>
      </dgm:t>
    </dgm:pt>
    <dgm:pt modelId="{A4AE69F1-202B-4A62-AA35-379B17A33215}" type="parTrans" cxnId="{F8AA3DD1-AB93-4DF7-AA61-FD227D7C258D}">
      <dgm:prSet/>
      <dgm:spPr/>
      <dgm:t>
        <a:bodyPr/>
        <a:lstStyle/>
        <a:p>
          <a:endParaRPr lang="de-DE"/>
        </a:p>
      </dgm:t>
    </dgm:pt>
    <dgm:pt modelId="{2A3D91EE-2243-457B-B094-DCA98885CAAE}" type="sibTrans" cxnId="{F8AA3DD1-AB93-4DF7-AA61-FD227D7C258D}">
      <dgm:prSet/>
      <dgm:spPr/>
      <dgm:t>
        <a:bodyPr/>
        <a:lstStyle/>
        <a:p>
          <a:endParaRPr lang="de-DE"/>
        </a:p>
      </dgm:t>
    </dgm:pt>
    <dgm:pt modelId="{8D6F709D-1387-4732-AAF5-6014570F2576}">
      <dgm:prSet phldrT="[Text]"/>
      <dgm:spPr/>
      <dgm:t>
        <a:bodyPr/>
        <a:lstStyle/>
        <a:p>
          <a:r>
            <a:rPr lang="de-DE" dirty="0"/>
            <a:t>Digitales Tafelbild</a:t>
          </a:r>
        </a:p>
      </dgm:t>
    </dgm:pt>
    <dgm:pt modelId="{F9622A70-D071-4DC1-831A-45F9FC9F7748}" type="parTrans" cxnId="{6A03CE58-1E2A-461F-886D-2FC30291208D}">
      <dgm:prSet/>
      <dgm:spPr/>
      <dgm:t>
        <a:bodyPr/>
        <a:lstStyle/>
        <a:p>
          <a:endParaRPr lang="de-DE"/>
        </a:p>
      </dgm:t>
    </dgm:pt>
    <dgm:pt modelId="{36D4752F-7A8D-4ED3-B56D-9546A84859A7}" type="sibTrans" cxnId="{6A03CE58-1E2A-461F-886D-2FC30291208D}">
      <dgm:prSet/>
      <dgm:spPr/>
      <dgm:t>
        <a:bodyPr/>
        <a:lstStyle/>
        <a:p>
          <a:endParaRPr lang="de-DE"/>
        </a:p>
      </dgm:t>
    </dgm:pt>
    <dgm:pt modelId="{251DAB99-1B44-4789-A86B-8894C68CB520}">
      <dgm:prSet phldrT="[Text]"/>
      <dgm:spPr/>
      <dgm:t>
        <a:bodyPr/>
        <a:lstStyle/>
        <a:p>
          <a:r>
            <a:rPr lang="de-DE" dirty="0"/>
            <a:t>Interaktive Präsentation </a:t>
          </a:r>
          <a:br>
            <a:rPr lang="de-DE" dirty="0"/>
          </a:br>
          <a:r>
            <a:rPr lang="de-DE" dirty="0"/>
            <a:t>(z.B. Quiz, </a:t>
          </a:r>
          <a:r>
            <a:rPr lang="de-DE" dirty="0" err="1"/>
            <a:t>Lesespur</a:t>
          </a:r>
          <a:r>
            <a:rPr lang="de-DE" dirty="0"/>
            <a:t>)</a:t>
          </a:r>
        </a:p>
      </dgm:t>
    </dgm:pt>
    <dgm:pt modelId="{D2749FD1-D1AB-4698-9DF4-FDFEA970A440}" type="parTrans" cxnId="{83608E70-B3D1-485A-A245-C0EE0677259D}">
      <dgm:prSet/>
      <dgm:spPr/>
      <dgm:t>
        <a:bodyPr/>
        <a:lstStyle/>
        <a:p>
          <a:endParaRPr lang="de-DE"/>
        </a:p>
      </dgm:t>
    </dgm:pt>
    <dgm:pt modelId="{428CBBEE-48D8-41AF-A450-E868EB516C84}" type="sibTrans" cxnId="{83608E70-B3D1-485A-A245-C0EE0677259D}">
      <dgm:prSet/>
      <dgm:spPr/>
      <dgm:t>
        <a:bodyPr/>
        <a:lstStyle/>
        <a:p>
          <a:endParaRPr lang="de-DE"/>
        </a:p>
      </dgm:t>
    </dgm:pt>
    <dgm:pt modelId="{ABAB5F97-CE02-4517-A4A5-CC91424199DF}" type="pres">
      <dgm:prSet presAssocID="{F641AF38-E971-4F34-9454-B4363440B3AE}" presName="linear" presStyleCnt="0">
        <dgm:presLayoutVars>
          <dgm:dir/>
          <dgm:resizeHandles val="exact"/>
        </dgm:presLayoutVars>
      </dgm:prSet>
      <dgm:spPr/>
    </dgm:pt>
    <dgm:pt modelId="{7021D488-A213-4755-924E-8CF5CA362664}" type="pres">
      <dgm:prSet presAssocID="{75E3FBDA-68D1-497E-9FCE-4E515D89773C}" presName="comp" presStyleCnt="0"/>
      <dgm:spPr/>
    </dgm:pt>
    <dgm:pt modelId="{758DD8DD-D9CB-4A97-850F-D3E5EFC0B18E}" type="pres">
      <dgm:prSet presAssocID="{75E3FBDA-68D1-497E-9FCE-4E515D89773C}" presName="box" presStyleLbl="node1" presStyleIdx="0" presStyleCnt="3"/>
      <dgm:spPr/>
    </dgm:pt>
    <dgm:pt modelId="{0769E31F-6C22-4042-9D52-F1B63D1EABBE}" type="pres">
      <dgm:prSet presAssocID="{75E3FBDA-68D1-497E-9FCE-4E515D89773C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7E731A8-BF7C-44E4-9484-9C6491864035}" type="pres">
      <dgm:prSet presAssocID="{75E3FBDA-68D1-497E-9FCE-4E515D89773C}" presName="text" presStyleLbl="node1" presStyleIdx="0" presStyleCnt="3">
        <dgm:presLayoutVars>
          <dgm:bulletEnabled val="1"/>
        </dgm:presLayoutVars>
      </dgm:prSet>
      <dgm:spPr/>
    </dgm:pt>
    <dgm:pt modelId="{E197E379-3186-402D-AF0C-7FA57562C4D6}" type="pres">
      <dgm:prSet presAssocID="{2A3D91EE-2243-457B-B094-DCA98885CAAE}" presName="spacer" presStyleCnt="0"/>
      <dgm:spPr/>
    </dgm:pt>
    <dgm:pt modelId="{40B8F7A7-C770-41D1-9B41-ED12544330F5}" type="pres">
      <dgm:prSet presAssocID="{8D6F709D-1387-4732-AAF5-6014570F2576}" presName="comp" presStyleCnt="0"/>
      <dgm:spPr/>
    </dgm:pt>
    <dgm:pt modelId="{79DFFED1-798A-46DA-A023-A0DBD18A879F}" type="pres">
      <dgm:prSet presAssocID="{8D6F709D-1387-4732-AAF5-6014570F2576}" presName="box" presStyleLbl="node1" presStyleIdx="1" presStyleCnt="3"/>
      <dgm:spPr/>
    </dgm:pt>
    <dgm:pt modelId="{40C1095A-25D0-405F-9FDC-DEC78C773C24}" type="pres">
      <dgm:prSet presAssocID="{8D6F709D-1387-4732-AAF5-6014570F2576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pres?slideindex=1&amp;slidetitle="/>
          </dgm14:cNvPr>
        </a:ext>
      </dgm:extLst>
    </dgm:pt>
    <dgm:pt modelId="{5BF57C98-6ABE-464E-9B21-794601C483C1}" type="pres">
      <dgm:prSet presAssocID="{8D6F709D-1387-4732-AAF5-6014570F2576}" presName="text" presStyleLbl="node1" presStyleIdx="1" presStyleCnt="3">
        <dgm:presLayoutVars>
          <dgm:bulletEnabled val="1"/>
        </dgm:presLayoutVars>
      </dgm:prSet>
      <dgm:spPr/>
    </dgm:pt>
    <dgm:pt modelId="{1EA34B71-7CDF-4E68-B76A-D19429567E42}" type="pres">
      <dgm:prSet presAssocID="{36D4752F-7A8D-4ED3-B56D-9546A84859A7}" presName="spacer" presStyleCnt="0"/>
      <dgm:spPr/>
    </dgm:pt>
    <dgm:pt modelId="{57587EC6-F412-466B-8D26-E80CB84DC18D}" type="pres">
      <dgm:prSet presAssocID="{251DAB99-1B44-4789-A86B-8894C68CB520}" presName="comp" presStyleCnt="0"/>
      <dgm:spPr/>
    </dgm:pt>
    <dgm:pt modelId="{CC93585E-FD9D-4E56-8741-ED2C25A41452}" type="pres">
      <dgm:prSet presAssocID="{251DAB99-1B44-4789-A86B-8894C68CB520}" presName="box" presStyleLbl="node1" presStyleIdx="2" presStyleCnt="3"/>
      <dgm:spPr/>
    </dgm:pt>
    <dgm:pt modelId="{A122A46B-8DC7-42DA-A3AD-9F3773AD5B3F}" type="pres">
      <dgm:prSet presAssocID="{251DAB99-1B44-4789-A86B-8894C68CB520}" presName="img" presStyleLbl="fgImgPlace1" presStyleIdx="2" presStyleCnt="3"/>
      <dgm:spPr>
        <a:blipFill rotWithShape="1">
          <a:blip xmlns:r="http://schemas.openxmlformats.org/officeDocument/2006/relationships" r:embed="rId4"/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/>
          </dgm14:cNvPr>
        </a:ext>
      </dgm:extLst>
    </dgm:pt>
    <dgm:pt modelId="{2F8EDCF6-B496-4520-9204-95998C362A0F}" type="pres">
      <dgm:prSet presAssocID="{251DAB99-1B44-4789-A86B-8894C68CB520}" presName="text" presStyleLbl="node1" presStyleIdx="2" presStyleCnt="3">
        <dgm:presLayoutVars>
          <dgm:bulletEnabled val="1"/>
        </dgm:presLayoutVars>
      </dgm:prSet>
      <dgm:spPr/>
    </dgm:pt>
  </dgm:ptLst>
  <dgm:cxnLst>
    <dgm:cxn modelId="{0D24E302-4599-4CD8-A8D5-7E1B7ADC9376}" type="presOf" srcId="{75E3FBDA-68D1-497E-9FCE-4E515D89773C}" destId="{47E731A8-BF7C-44E4-9484-9C6491864035}" srcOrd="1" destOrd="0" presId="urn:microsoft.com/office/officeart/2005/8/layout/vList4"/>
    <dgm:cxn modelId="{D865BE28-62E1-4D6B-8D65-EB92D4CEA7C7}" type="presOf" srcId="{251DAB99-1B44-4789-A86B-8894C68CB520}" destId="{2F8EDCF6-B496-4520-9204-95998C362A0F}" srcOrd="1" destOrd="0" presId="urn:microsoft.com/office/officeart/2005/8/layout/vList4"/>
    <dgm:cxn modelId="{93778939-CC5F-4500-B6AB-D5F22DE27CB4}" type="presOf" srcId="{75E3FBDA-68D1-497E-9FCE-4E515D89773C}" destId="{758DD8DD-D9CB-4A97-850F-D3E5EFC0B18E}" srcOrd="0" destOrd="0" presId="urn:microsoft.com/office/officeart/2005/8/layout/vList4"/>
    <dgm:cxn modelId="{83608E70-B3D1-485A-A245-C0EE0677259D}" srcId="{F641AF38-E971-4F34-9454-B4363440B3AE}" destId="{251DAB99-1B44-4789-A86B-8894C68CB520}" srcOrd="2" destOrd="0" parTransId="{D2749FD1-D1AB-4698-9DF4-FDFEA970A440}" sibTransId="{428CBBEE-48D8-41AF-A450-E868EB516C84}"/>
    <dgm:cxn modelId="{F4A8F753-0E7A-4D42-A30E-0692DFFDE1FF}" type="presOf" srcId="{8D6F709D-1387-4732-AAF5-6014570F2576}" destId="{79DFFED1-798A-46DA-A023-A0DBD18A879F}" srcOrd="0" destOrd="0" presId="urn:microsoft.com/office/officeart/2005/8/layout/vList4"/>
    <dgm:cxn modelId="{6A03CE58-1E2A-461F-886D-2FC30291208D}" srcId="{F641AF38-E971-4F34-9454-B4363440B3AE}" destId="{8D6F709D-1387-4732-AAF5-6014570F2576}" srcOrd="1" destOrd="0" parTransId="{F9622A70-D071-4DC1-831A-45F9FC9F7748}" sibTransId="{36D4752F-7A8D-4ED3-B56D-9546A84859A7}"/>
    <dgm:cxn modelId="{2493368D-129E-429E-8E69-FC5C04F0EDDA}" type="presOf" srcId="{F641AF38-E971-4F34-9454-B4363440B3AE}" destId="{ABAB5F97-CE02-4517-A4A5-CC91424199DF}" srcOrd="0" destOrd="0" presId="urn:microsoft.com/office/officeart/2005/8/layout/vList4"/>
    <dgm:cxn modelId="{F8AA3DD1-AB93-4DF7-AA61-FD227D7C258D}" srcId="{F641AF38-E971-4F34-9454-B4363440B3AE}" destId="{75E3FBDA-68D1-497E-9FCE-4E515D89773C}" srcOrd="0" destOrd="0" parTransId="{A4AE69F1-202B-4A62-AA35-379B17A33215}" sibTransId="{2A3D91EE-2243-457B-B094-DCA98885CAAE}"/>
    <dgm:cxn modelId="{37A834EB-34CD-487C-A76B-30445288EB9C}" type="presOf" srcId="{8D6F709D-1387-4732-AAF5-6014570F2576}" destId="{5BF57C98-6ABE-464E-9B21-794601C483C1}" srcOrd="1" destOrd="0" presId="urn:microsoft.com/office/officeart/2005/8/layout/vList4"/>
    <dgm:cxn modelId="{9A122AFB-159A-41E1-8D9B-7B77F663A93B}" type="presOf" srcId="{251DAB99-1B44-4789-A86B-8894C68CB520}" destId="{CC93585E-FD9D-4E56-8741-ED2C25A41452}" srcOrd="0" destOrd="0" presId="urn:microsoft.com/office/officeart/2005/8/layout/vList4"/>
    <dgm:cxn modelId="{2E07BFAA-6B47-4EA4-8E5A-C56AB6E751B5}" type="presParOf" srcId="{ABAB5F97-CE02-4517-A4A5-CC91424199DF}" destId="{7021D488-A213-4755-924E-8CF5CA362664}" srcOrd="0" destOrd="0" presId="urn:microsoft.com/office/officeart/2005/8/layout/vList4"/>
    <dgm:cxn modelId="{77200C75-88F7-42EF-B80D-A5D64F4B2C9E}" type="presParOf" srcId="{7021D488-A213-4755-924E-8CF5CA362664}" destId="{758DD8DD-D9CB-4A97-850F-D3E5EFC0B18E}" srcOrd="0" destOrd="0" presId="urn:microsoft.com/office/officeart/2005/8/layout/vList4"/>
    <dgm:cxn modelId="{1BDB684B-D446-4EF8-BF34-42967736F24C}" type="presParOf" srcId="{7021D488-A213-4755-924E-8CF5CA362664}" destId="{0769E31F-6C22-4042-9D52-F1B63D1EABBE}" srcOrd="1" destOrd="0" presId="urn:microsoft.com/office/officeart/2005/8/layout/vList4"/>
    <dgm:cxn modelId="{E101F057-F999-40DE-812E-0872E3073FE9}" type="presParOf" srcId="{7021D488-A213-4755-924E-8CF5CA362664}" destId="{47E731A8-BF7C-44E4-9484-9C6491864035}" srcOrd="2" destOrd="0" presId="urn:microsoft.com/office/officeart/2005/8/layout/vList4"/>
    <dgm:cxn modelId="{EC72AEA2-F369-415B-BC1E-7A79F7722EDA}" type="presParOf" srcId="{ABAB5F97-CE02-4517-A4A5-CC91424199DF}" destId="{E197E379-3186-402D-AF0C-7FA57562C4D6}" srcOrd="1" destOrd="0" presId="urn:microsoft.com/office/officeart/2005/8/layout/vList4"/>
    <dgm:cxn modelId="{882E7DCF-527B-4C5A-BFB5-8E9C5751F951}" type="presParOf" srcId="{ABAB5F97-CE02-4517-A4A5-CC91424199DF}" destId="{40B8F7A7-C770-41D1-9B41-ED12544330F5}" srcOrd="2" destOrd="0" presId="urn:microsoft.com/office/officeart/2005/8/layout/vList4"/>
    <dgm:cxn modelId="{0ED13E51-5AD9-41F7-96BF-D6D6D599C515}" type="presParOf" srcId="{40B8F7A7-C770-41D1-9B41-ED12544330F5}" destId="{79DFFED1-798A-46DA-A023-A0DBD18A879F}" srcOrd="0" destOrd="0" presId="urn:microsoft.com/office/officeart/2005/8/layout/vList4"/>
    <dgm:cxn modelId="{D8BBDFE5-C86B-4738-A016-29EC8CAD467B}" type="presParOf" srcId="{40B8F7A7-C770-41D1-9B41-ED12544330F5}" destId="{40C1095A-25D0-405F-9FDC-DEC78C773C24}" srcOrd="1" destOrd="0" presId="urn:microsoft.com/office/officeart/2005/8/layout/vList4"/>
    <dgm:cxn modelId="{10247EE7-9285-465D-910C-DD0E67BF2AB0}" type="presParOf" srcId="{40B8F7A7-C770-41D1-9B41-ED12544330F5}" destId="{5BF57C98-6ABE-464E-9B21-794601C483C1}" srcOrd="2" destOrd="0" presId="urn:microsoft.com/office/officeart/2005/8/layout/vList4"/>
    <dgm:cxn modelId="{F938F413-F254-49CA-B8A2-EC4996914755}" type="presParOf" srcId="{ABAB5F97-CE02-4517-A4A5-CC91424199DF}" destId="{1EA34B71-7CDF-4E68-B76A-D19429567E42}" srcOrd="3" destOrd="0" presId="urn:microsoft.com/office/officeart/2005/8/layout/vList4"/>
    <dgm:cxn modelId="{696BEC14-49ED-4680-9EA0-1BB0A0E0E64E}" type="presParOf" srcId="{ABAB5F97-CE02-4517-A4A5-CC91424199DF}" destId="{57587EC6-F412-466B-8D26-E80CB84DC18D}" srcOrd="4" destOrd="0" presId="urn:microsoft.com/office/officeart/2005/8/layout/vList4"/>
    <dgm:cxn modelId="{BA2568C4-4504-4F2D-9145-A8B6FD540780}" type="presParOf" srcId="{57587EC6-F412-466B-8D26-E80CB84DC18D}" destId="{CC93585E-FD9D-4E56-8741-ED2C25A41452}" srcOrd="0" destOrd="0" presId="urn:microsoft.com/office/officeart/2005/8/layout/vList4"/>
    <dgm:cxn modelId="{D16A34F8-F325-4A9F-A49D-7092C97D4E01}" type="presParOf" srcId="{57587EC6-F412-466B-8D26-E80CB84DC18D}" destId="{A122A46B-8DC7-42DA-A3AD-9F3773AD5B3F}" srcOrd="1" destOrd="0" presId="urn:microsoft.com/office/officeart/2005/8/layout/vList4"/>
    <dgm:cxn modelId="{57EF2D17-F259-466D-B285-6C0C2777EC27}" type="presParOf" srcId="{57587EC6-F412-466B-8D26-E80CB84DC18D}" destId="{2F8EDCF6-B496-4520-9204-95998C362A0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2C528-1FF7-41CF-800C-4D8B33CB585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944AAFA-B9C9-4742-AC43-D57A8A754A4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dirty="0"/>
            <a:t>Motivation</a:t>
          </a:r>
          <a:endParaRPr lang="en-US" dirty="0"/>
        </a:p>
      </dgm:t>
    </dgm:pt>
    <dgm:pt modelId="{63FC5931-ABCF-486E-971C-5AEBF9D8AE97}" type="parTrans" cxnId="{F34A6916-9EF1-4FB1-95F4-7D86A75B92CE}">
      <dgm:prSet/>
      <dgm:spPr/>
      <dgm:t>
        <a:bodyPr/>
        <a:lstStyle/>
        <a:p>
          <a:endParaRPr lang="en-US"/>
        </a:p>
      </dgm:t>
    </dgm:pt>
    <dgm:pt modelId="{55FE10B7-8A30-41AE-BBD8-97C49655CB02}" type="sibTrans" cxnId="{F34A6916-9EF1-4FB1-95F4-7D86A75B92CE}">
      <dgm:prSet/>
      <dgm:spPr/>
      <dgm:t>
        <a:bodyPr/>
        <a:lstStyle/>
        <a:p>
          <a:endParaRPr lang="en-US"/>
        </a:p>
      </dgm:t>
    </dgm:pt>
    <dgm:pt modelId="{0F2C75EA-24B7-4F89-88C8-F3BE9263D4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dirty="0"/>
            <a:t>Präsentieren</a:t>
          </a:r>
          <a:endParaRPr lang="en-US" dirty="0"/>
        </a:p>
      </dgm:t>
    </dgm:pt>
    <dgm:pt modelId="{9B2D4988-E4FC-4F94-A579-212A6F4615A0}" type="parTrans" cxnId="{F9EEC26A-B08E-4E76-87C0-9B97C37CA780}">
      <dgm:prSet/>
      <dgm:spPr/>
      <dgm:t>
        <a:bodyPr/>
        <a:lstStyle/>
        <a:p>
          <a:endParaRPr lang="en-US"/>
        </a:p>
      </dgm:t>
    </dgm:pt>
    <dgm:pt modelId="{8958351D-F2B3-4FE8-B446-7915B08C5D53}" type="sibTrans" cxnId="{F9EEC26A-B08E-4E76-87C0-9B97C37CA780}">
      <dgm:prSet/>
      <dgm:spPr/>
      <dgm:t>
        <a:bodyPr/>
        <a:lstStyle/>
        <a:p>
          <a:endParaRPr lang="en-US"/>
        </a:p>
      </dgm:t>
    </dgm:pt>
    <dgm:pt modelId="{BF261EB0-7A8D-43D8-8DC4-CF3CC4A5A11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dirty="0"/>
            <a:t>Was geht noch?</a:t>
          </a:r>
          <a:endParaRPr lang="en-US" dirty="0"/>
        </a:p>
      </dgm:t>
    </dgm:pt>
    <dgm:pt modelId="{7B7A79DA-BD15-40CF-BCAD-DB90323EB1D4}" type="parTrans" cxnId="{198F094C-50F5-439D-BC0A-96E6FD240AE9}">
      <dgm:prSet/>
      <dgm:spPr/>
      <dgm:t>
        <a:bodyPr/>
        <a:lstStyle/>
        <a:p>
          <a:endParaRPr lang="de-DE"/>
        </a:p>
      </dgm:t>
    </dgm:pt>
    <dgm:pt modelId="{A467C31F-046C-4368-8B30-D188B8C2AB16}" type="sibTrans" cxnId="{198F094C-50F5-439D-BC0A-96E6FD240AE9}">
      <dgm:prSet/>
      <dgm:spPr/>
      <dgm:t>
        <a:bodyPr/>
        <a:lstStyle/>
        <a:p>
          <a:endParaRPr lang="de-DE"/>
        </a:p>
      </dgm:t>
    </dgm:pt>
    <dgm:pt modelId="{C5C0C6C7-EC43-419B-B69C-8D1A7249026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 err="1"/>
            <a:t>Präsentation</a:t>
          </a:r>
          <a:r>
            <a:rPr lang="en-US" dirty="0"/>
            <a:t> </a:t>
          </a:r>
          <a:r>
            <a:rPr lang="en-US" dirty="0" err="1"/>
            <a:t>erstellen</a:t>
          </a:r>
          <a:endParaRPr lang="en-US" dirty="0"/>
        </a:p>
      </dgm:t>
    </dgm:pt>
    <dgm:pt modelId="{08F4A3BF-AECD-460C-A649-4568E11E5DEF}" type="parTrans" cxnId="{97770CF4-D7F4-483D-A4BC-1EEDCDCD9D97}">
      <dgm:prSet/>
      <dgm:spPr/>
      <dgm:t>
        <a:bodyPr/>
        <a:lstStyle/>
        <a:p>
          <a:endParaRPr lang="de-DE"/>
        </a:p>
      </dgm:t>
    </dgm:pt>
    <dgm:pt modelId="{FAD6B0EF-AB4F-4834-8755-B779BE81CC6D}" type="sibTrans" cxnId="{97770CF4-D7F4-483D-A4BC-1EEDCDCD9D97}">
      <dgm:prSet/>
      <dgm:spPr/>
      <dgm:t>
        <a:bodyPr/>
        <a:lstStyle/>
        <a:p>
          <a:endParaRPr lang="de-DE"/>
        </a:p>
      </dgm:t>
    </dgm:pt>
    <dgm:pt modelId="{DFA80154-BD6F-4FFB-A58F-8E89EAA7BEC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Was </a:t>
          </a:r>
          <a:r>
            <a:rPr lang="en-US" dirty="0" err="1"/>
            <a:t>ist</a:t>
          </a:r>
          <a:r>
            <a:rPr lang="en-US" dirty="0"/>
            <a:t> </a:t>
          </a:r>
          <a:r>
            <a:rPr lang="en-US" dirty="0" err="1"/>
            <a:t>eine</a:t>
          </a:r>
          <a:r>
            <a:rPr lang="en-US" dirty="0"/>
            <a:t> </a:t>
          </a:r>
          <a:r>
            <a:rPr lang="en-US" dirty="0" err="1"/>
            <a:t>gute</a:t>
          </a:r>
          <a:r>
            <a:rPr lang="en-US" dirty="0"/>
            <a:t> </a:t>
          </a:r>
          <a:r>
            <a:rPr lang="en-US" dirty="0" err="1"/>
            <a:t>Präsentation</a:t>
          </a:r>
          <a:r>
            <a:rPr lang="en-US" dirty="0"/>
            <a:t>?</a:t>
          </a:r>
        </a:p>
      </dgm:t>
    </dgm:pt>
    <dgm:pt modelId="{DD163CAC-2B42-409B-9175-5BC7946003E8}" type="parTrans" cxnId="{5E696169-1932-4B96-8562-B4655196EE5F}">
      <dgm:prSet/>
      <dgm:spPr/>
      <dgm:t>
        <a:bodyPr/>
        <a:lstStyle/>
        <a:p>
          <a:endParaRPr lang="de-DE"/>
        </a:p>
      </dgm:t>
    </dgm:pt>
    <dgm:pt modelId="{576DB9E7-A80C-4517-87C4-F9819DD92B1E}" type="sibTrans" cxnId="{5E696169-1932-4B96-8562-B4655196EE5F}">
      <dgm:prSet/>
      <dgm:spPr/>
      <dgm:t>
        <a:bodyPr/>
        <a:lstStyle/>
        <a:p>
          <a:endParaRPr lang="de-DE"/>
        </a:p>
      </dgm:t>
    </dgm:pt>
    <dgm:pt modelId="{E542B387-0D76-41C5-9883-CC430A399A27}" type="pres">
      <dgm:prSet presAssocID="{5B12C528-1FF7-41CF-800C-4D8B33CB585F}" presName="root" presStyleCnt="0">
        <dgm:presLayoutVars>
          <dgm:dir/>
          <dgm:resizeHandles val="exact"/>
        </dgm:presLayoutVars>
      </dgm:prSet>
      <dgm:spPr/>
    </dgm:pt>
    <dgm:pt modelId="{C32E1A7D-2769-4239-B924-4C28940BCFA1}" type="pres">
      <dgm:prSet presAssocID="{D944AAFA-B9C9-4742-AC43-D57A8A754A42}" presName="compNode" presStyleCnt="0"/>
      <dgm:spPr/>
    </dgm:pt>
    <dgm:pt modelId="{0EEFC0AB-7780-48B2-A062-29170B4E9306}" type="pres">
      <dgm:prSet presAssocID="{D944AAFA-B9C9-4742-AC43-D57A8A754A42}" presName="iconBgRect" presStyleLbl="bgShp" presStyleIdx="0" presStyleCnt="5"/>
      <dgm:spPr/>
    </dgm:pt>
    <dgm:pt modelId="{0FC79D24-F09E-4AE6-B27E-68A674D65F45}" type="pres">
      <dgm:prSet presAssocID="{D944AAFA-B9C9-4742-AC43-D57A8A754A4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7DC885F-8D58-4D1B-BF18-E4E768BF0125}" type="pres">
      <dgm:prSet presAssocID="{D944AAFA-B9C9-4742-AC43-D57A8A754A42}" presName="spaceRect" presStyleCnt="0"/>
      <dgm:spPr/>
    </dgm:pt>
    <dgm:pt modelId="{062DEB03-9DE1-4A5D-BA4D-32ABD03CA223}" type="pres">
      <dgm:prSet presAssocID="{D944AAFA-B9C9-4742-AC43-D57A8A754A42}" presName="textRect" presStyleLbl="revTx" presStyleIdx="0" presStyleCnt="5">
        <dgm:presLayoutVars>
          <dgm:chMax val="1"/>
          <dgm:chPref val="1"/>
        </dgm:presLayoutVars>
      </dgm:prSet>
      <dgm:spPr/>
    </dgm:pt>
    <dgm:pt modelId="{F4E01598-BBBF-42E2-AC3E-5463CE372FEB}" type="pres">
      <dgm:prSet presAssocID="{55FE10B7-8A30-41AE-BBD8-97C49655CB02}" presName="sibTrans" presStyleCnt="0"/>
      <dgm:spPr/>
    </dgm:pt>
    <dgm:pt modelId="{E84916AA-7628-4127-BCF7-F79450A70157}" type="pres">
      <dgm:prSet presAssocID="{C5C0C6C7-EC43-419B-B69C-8D1A7249026C}" presName="compNode" presStyleCnt="0"/>
      <dgm:spPr/>
    </dgm:pt>
    <dgm:pt modelId="{7466A469-3D95-4667-93CA-52660B09A951}" type="pres">
      <dgm:prSet presAssocID="{C5C0C6C7-EC43-419B-B69C-8D1A7249026C}" presName="iconBgRect" presStyleLbl="bgShp" presStyleIdx="1" presStyleCnt="5"/>
      <dgm:spPr/>
    </dgm:pt>
    <dgm:pt modelId="{72CEAD66-1274-42DC-B53A-33C66E2DBBDF}" type="pres">
      <dgm:prSet presAssocID="{C5C0C6C7-EC43-419B-B69C-8D1A7249026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 Silhouette"/>
        </a:ext>
      </dgm:extLst>
    </dgm:pt>
    <dgm:pt modelId="{B2496F0B-D73D-4CFC-AD46-4DA77AD91224}" type="pres">
      <dgm:prSet presAssocID="{C5C0C6C7-EC43-419B-B69C-8D1A7249026C}" presName="spaceRect" presStyleCnt="0"/>
      <dgm:spPr/>
    </dgm:pt>
    <dgm:pt modelId="{E41D0686-6401-4A55-9C8B-3A6C18D61629}" type="pres">
      <dgm:prSet presAssocID="{C5C0C6C7-EC43-419B-B69C-8D1A7249026C}" presName="textRect" presStyleLbl="revTx" presStyleIdx="1" presStyleCnt="5">
        <dgm:presLayoutVars>
          <dgm:chMax val="1"/>
          <dgm:chPref val="1"/>
        </dgm:presLayoutVars>
      </dgm:prSet>
      <dgm:spPr/>
    </dgm:pt>
    <dgm:pt modelId="{FC449F13-8213-409D-8FEC-D463D3DA5544}" type="pres">
      <dgm:prSet presAssocID="{FAD6B0EF-AB4F-4834-8755-B779BE81CC6D}" presName="sibTrans" presStyleCnt="0"/>
      <dgm:spPr/>
    </dgm:pt>
    <dgm:pt modelId="{440C1078-1AB5-48CC-8A57-9F40FE65F4A6}" type="pres">
      <dgm:prSet presAssocID="{0F2C75EA-24B7-4F89-88C8-F3BE9263D4B8}" presName="compNode" presStyleCnt="0"/>
      <dgm:spPr/>
    </dgm:pt>
    <dgm:pt modelId="{B63B9279-17EA-4437-B863-BF8CDD30A72E}" type="pres">
      <dgm:prSet presAssocID="{0F2C75EA-24B7-4F89-88C8-F3BE9263D4B8}" presName="iconBgRect" presStyleLbl="bgShp" presStyleIdx="2" presStyleCnt="5"/>
      <dgm:spPr/>
    </dgm:pt>
    <dgm:pt modelId="{A3753E84-D122-4F7E-943D-A5C3E3AC6CB4}" type="pres">
      <dgm:prSet presAssocID="{0F2C75EA-24B7-4F89-88C8-F3BE9263D4B8}" presName="iconRect" presStyleLbl="node1" presStyleIdx="2" presStyleCnt="5" custLinFactNeighborX="51" custLinFactNeighborY="-687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hrer Silhouette"/>
        </a:ext>
      </dgm:extLst>
    </dgm:pt>
    <dgm:pt modelId="{950AEE99-90EF-4492-9D2F-25CDF2C2C091}" type="pres">
      <dgm:prSet presAssocID="{0F2C75EA-24B7-4F89-88C8-F3BE9263D4B8}" presName="spaceRect" presStyleCnt="0"/>
      <dgm:spPr/>
    </dgm:pt>
    <dgm:pt modelId="{F95E22F5-B30B-42F3-8F52-94685EF7D7F1}" type="pres">
      <dgm:prSet presAssocID="{0F2C75EA-24B7-4F89-88C8-F3BE9263D4B8}" presName="textRect" presStyleLbl="revTx" presStyleIdx="2" presStyleCnt="5">
        <dgm:presLayoutVars>
          <dgm:chMax val="1"/>
          <dgm:chPref val="1"/>
        </dgm:presLayoutVars>
      </dgm:prSet>
      <dgm:spPr/>
    </dgm:pt>
    <dgm:pt modelId="{5A2B2527-CD34-41B4-B050-91352D51482A}" type="pres">
      <dgm:prSet presAssocID="{8958351D-F2B3-4FE8-B446-7915B08C5D53}" presName="sibTrans" presStyleCnt="0"/>
      <dgm:spPr/>
    </dgm:pt>
    <dgm:pt modelId="{E5216722-52ED-48CB-A74E-93F4EC0E99C5}" type="pres">
      <dgm:prSet presAssocID="{DFA80154-BD6F-4FFB-A58F-8E89EAA7BEC0}" presName="compNode" presStyleCnt="0"/>
      <dgm:spPr/>
    </dgm:pt>
    <dgm:pt modelId="{D5DC8BA6-B87B-42CF-88AD-AD19D01F14C4}" type="pres">
      <dgm:prSet presAssocID="{DFA80154-BD6F-4FFB-A58F-8E89EAA7BEC0}" presName="iconBgRect" presStyleLbl="bgShp" presStyleIdx="3" presStyleCnt="5"/>
      <dgm:spPr/>
    </dgm:pt>
    <dgm:pt modelId="{43512F75-730E-4168-850A-B06C59FE4719}" type="pres">
      <dgm:prSet presAssocID="{DFA80154-BD6F-4FFB-A58F-8E89EAA7BEC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äkchen mit einfarbiger Füllung"/>
        </a:ext>
      </dgm:extLst>
    </dgm:pt>
    <dgm:pt modelId="{A4C0FA8F-99C6-45A6-B391-618B538DFA9C}" type="pres">
      <dgm:prSet presAssocID="{DFA80154-BD6F-4FFB-A58F-8E89EAA7BEC0}" presName="spaceRect" presStyleCnt="0"/>
      <dgm:spPr/>
    </dgm:pt>
    <dgm:pt modelId="{82DE3ECE-D2FB-4908-B600-07717EE6365A}" type="pres">
      <dgm:prSet presAssocID="{DFA80154-BD6F-4FFB-A58F-8E89EAA7BEC0}" presName="textRect" presStyleLbl="revTx" presStyleIdx="3" presStyleCnt="5">
        <dgm:presLayoutVars>
          <dgm:chMax val="1"/>
          <dgm:chPref val="1"/>
        </dgm:presLayoutVars>
      </dgm:prSet>
      <dgm:spPr/>
    </dgm:pt>
    <dgm:pt modelId="{BA133D22-2E89-4548-84DF-CD9EDB72A677}" type="pres">
      <dgm:prSet presAssocID="{576DB9E7-A80C-4517-87C4-F9819DD92B1E}" presName="sibTrans" presStyleCnt="0"/>
      <dgm:spPr/>
    </dgm:pt>
    <dgm:pt modelId="{8745FC72-9B2D-46E1-997C-9ACE3D9B09C1}" type="pres">
      <dgm:prSet presAssocID="{BF261EB0-7A8D-43D8-8DC4-CF3CC4A5A117}" presName="compNode" presStyleCnt="0"/>
      <dgm:spPr/>
    </dgm:pt>
    <dgm:pt modelId="{CFF1D0BC-FC18-4315-8271-4BB481B6778F}" type="pres">
      <dgm:prSet presAssocID="{BF261EB0-7A8D-43D8-8DC4-CF3CC4A5A117}" presName="iconBgRect" presStyleLbl="bgShp" presStyleIdx="4" presStyleCnt="5"/>
      <dgm:spPr/>
    </dgm:pt>
    <dgm:pt modelId="{90A7E3A3-72B3-4CF7-A9AD-DA5BD60C1117}" type="pres">
      <dgm:prSet presAssocID="{BF261EB0-7A8D-43D8-8DC4-CF3CC4A5A117}" presName="iconRect" presStyleLbl="node1" presStyleIdx="4" presStyleCnt="5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</dgm:pt>
    <dgm:pt modelId="{BD565A8C-FDA9-4866-B125-C50812EEFD1B}" type="pres">
      <dgm:prSet presAssocID="{BF261EB0-7A8D-43D8-8DC4-CF3CC4A5A117}" presName="spaceRect" presStyleCnt="0"/>
      <dgm:spPr/>
    </dgm:pt>
    <dgm:pt modelId="{F46E4944-F29E-4656-A1C2-BA0BFBD1F1CA}" type="pres">
      <dgm:prSet presAssocID="{BF261EB0-7A8D-43D8-8DC4-CF3CC4A5A11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34A6916-9EF1-4FB1-95F4-7D86A75B92CE}" srcId="{5B12C528-1FF7-41CF-800C-4D8B33CB585F}" destId="{D944AAFA-B9C9-4742-AC43-D57A8A754A42}" srcOrd="0" destOrd="0" parTransId="{63FC5931-ABCF-486E-971C-5AEBF9D8AE97}" sibTransId="{55FE10B7-8A30-41AE-BBD8-97C49655CB02}"/>
    <dgm:cxn modelId="{BD5A9135-316A-4734-A8FA-E455A22FC522}" type="presOf" srcId="{5B12C528-1FF7-41CF-800C-4D8B33CB585F}" destId="{E542B387-0D76-41C5-9883-CC430A399A27}" srcOrd="0" destOrd="0" presId="urn:microsoft.com/office/officeart/2018/5/layout/IconCircleLabelList"/>
    <dgm:cxn modelId="{5E696169-1932-4B96-8562-B4655196EE5F}" srcId="{5B12C528-1FF7-41CF-800C-4D8B33CB585F}" destId="{DFA80154-BD6F-4FFB-A58F-8E89EAA7BEC0}" srcOrd="3" destOrd="0" parTransId="{DD163CAC-2B42-409B-9175-5BC7946003E8}" sibTransId="{576DB9E7-A80C-4517-87C4-F9819DD92B1E}"/>
    <dgm:cxn modelId="{F9EEC26A-B08E-4E76-87C0-9B97C37CA780}" srcId="{5B12C528-1FF7-41CF-800C-4D8B33CB585F}" destId="{0F2C75EA-24B7-4F89-88C8-F3BE9263D4B8}" srcOrd="2" destOrd="0" parTransId="{9B2D4988-E4FC-4F94-A579-212A6F4615A0}" sibTransId="{8958351D-F2B3-4FE8-B446-7915B08C5D53}"/>
    <dgm:cxn modelId="{F6EAFC6B-25E8-41DB-892B-E1641BB0C891}" type="presOf" srcId="{BF261EB0-7A8D-43D8-8DC4-CF3CC4A5A117}" destId="{F46E4944-F29E-4656-A1C2-BA0BFBD1F1CA}" srcOrd="0" destOrd="0" presId="urn:microsoft.com/office/officeart/2018/5/layout/IconCircleLabelList"/>
    <dgm:cxn modelId="{198F094C-50F5-439D-BC0A-96E6FD240AE9}" srcId="{5B12C528-1FF7-41CF-800C-4D8B33CB585F}" destId="{BF261EB0-7A8D-43D8-8DC4-CF3CC4A5A117}" srcOrd="4" destOrd="0" parTransId="{7B7A79DA-BD15-40CF-BCAD-DB90323EB1D4}" sibTransId="{A467C31F-046C-4368-8B30-D188B8C2AB16}"/>
    <dgm:cxn modelId="{0D2C766C-0244-4CAD-BB8B-F1C797F63EC8}" type="presOf" srcId="{D944AAFA-B9C9-4742-AC43-D57A8A754A42}" destId="{062DEB03-9DE1-4A5D-BA4D-32ABD03CA223}" srcOrd="0" destOrd="0" presId="urn:microsoft.com/office/officeart/2018/5/layout/IconCircleLabelList"/>
    <dgm:cxn modelId="{84C92657-66E7-4F21-9C10-2399E5A5C34E}" type="presOf" srcId="{0F2C75EA-24B7-4F89-88C8-F3BE9263D4B8}" destId="{F95E22F5-B30B-42F3-8F52-94685EF7D7F1}" srcOrd="0" destOrd="0" presId="urn:microsoft.com/office/officeart/2018/5/layout/IconCircleLabelList"/>
    <dgm:cxn modelId="{CB2D7EC9-8410-4C73-825F-B058B8B95E5D}" type="presOf" srcId="{C5C0C6C7-EC43-419B-B69C-8D1A7249026C}" destId="{E41D0686-6401-4A55-9C8B-3A6C18D61629}" srcOrd="0" destOrd="0" presId="urn:microsoft.com/office/officeart/2018/5/layout/IconCircleLabelList"/>
    <dgm:cxn modelId="{14D42AE8-0687-402B-BD30-0207D8487CEC}" type="presOf" srcId="{DFA80154-BD6F-4FFB-A58F-8E89EAA7BEC0}" destId="{82DE3ECE-D2FB-4908-B600-07717EE6365A}" srcOrd="0" destOrd="0" presId="urn:microsoft.com/office/officeart/2018/5/layout/IconCircleLabelList"/>
    <dgm:cxn modelId="{97770CF4-D7F4-483D-A4BC-1EEDCDCD9D97}" srcId="{5B12C528-1FF7-41CF-800C-4D8B33CB585F}" destId="{C5C0C6C7-EC43-419B-B69C-8D1A7249026C}" srcOrd="1" destOrd="0" parTransId="{08F4A3BF-AECD-460C-A649-4568E11E5DEF}" sibTransId="{FAD6B0EF-AB4F-4834-8755-B779BE81CC6D}"/>
    <dgm:cxn modelId="{06D05BF2-64C5-4B5C-8AB5-05166E900DAF}" type="presParOf" srcId="{E542B387-0D76-41C5-9883-CC430A399A27}" destId="{C32E1A7D-2769-4239-B924-4C28940BCFA1}" srcOrd="0" destOrd="0" presId="urn:microsoft.com/office/officeart/2018/5/layout/IconCircleLabelList"/>
    <dgm:cxn modelId="{1E88C9D2-1EB5-4E85-BF09-FF6670E59FD8}" type="presParOf" srcId="{C32E1A7D-2769-4239-B924-4C28940BCFA1}" destId="{0EEFC0AB-7780-48B2-A062-29170B4E9306}" srcOrd="0" destOrd="0" presId="urn:microsoft.com/office/officeart/2018/5/layout/IconCircleLabelList"/>
    <dgm:cxn modelId="{862A84BB-5593-4910-A8E7-C5F41A74DE6D}" type="presParOf" srcId="{C32E1A7D-2769-4239-B924-4C28940BCFA1}" destId="{0FC79D24-F09E-4AE6-B27E-68A674D65F45}" srcOrd="1" destOrd="0" presId="urn:microsoft.com/office/officeart/2018/5/layout/IconCircleLabelList"/>
    <dgm:cxn modelId="{5F20918F-EAE7-45E9-8ABC-1D13B37CECDB}" type="presParOf" srcId="{C32E1A7D-2769-4239-B924-4C28940BCFA1}" destId="{07DC885F-8D58-4D1B-BF18-E4E768BF0125}" srcOrd="2" destOrd="0" presId="urn:microsoft.com/office/officeart/2018/5/layout/IconCircleLabelList"/>
    <dgm:cxn modelId="{48534C42-4F1F-4384-B09F-00DD23DED248}" type="presParOf" srcId="{C32E1A7D-2769-4239-B924-4C28940BCFA1}" destId="{062DEB03-9DE1-4A5D-BA4D-32ABD03CA223}" srcOrd="3" destOrd="0" presId="urn:microsoft.com/office/officeart/2018/5/layout/IconCircleLabelList"/>
    <dgm:cxn modelId="{A24B8309-1A46-48E6-B927-A951A963FC61}" type="presParOf" srcId="{E542B387-0D76-41C5-9883-CC430A399A27}" destId="{F4E01598-BBBF-42E2-AC3E-5463CE372FEB}" srcOrd="1" destOrd="0" presId="urn:microsoft.com/office/officeart/2018/5/layout/IconCircleLabelList"/>
    <dgm:cxn modelId="{662F0E9D-002B-4FE1-8D4F-AD48DF6EC32A}" type="presParOf" srcId="{E542B387-0D76-41C5-9883-CC430A399A27}" destId="{E84916AA-7628-4127-BCF7-F79450A70157}" srcOrd="2" destOrd="0" presId="urn:microsoft.com/office/officeart/2018/5/layout/IconCircleLabelList"/>
    <dgm:cxn modelId="{B2621780-A873-4951-8C73-1EB84B09304C}" type="presParOf" srcId="{E84916AA-7628-4127-BCF7-F79450A70157}" destId="{7466A469-3D95-4667-93CA-52660B09A951}" srcOrd="0" destOrd="0" presId="urn:microsoft.com/office/officeart/2018/5/layout/IconCircleLabelList"/>
    <dgm:cxn modelId="{E9142816-18F3-4380-82B2-889405B07FC4}" type="presParOf" srcId="{E84916AA-7628-4127-BCF7-F79450A70157}" destId="{72CEAD66-1274-42DC-B53A-33C66E2DBBDF}" srcOrd="1" destOrd="0" presId="urn:microsoft.com/office/officeart/2018/5/layout/IconCircleLabelList"/>
    <dgm:cxn modelId="{A960F803-CE0B-4552-81C8-264C711CF0C0}" type="presParOf" srcId="{E84916AA-7628-4127-BCF7-F79450A70157}" destId="{B2496F0B-D73D-4CFC-AD46-4DA77AD91224}" srcOrd="2" destOrd="0" presId="urn:microsoft.com/office/officeart/2018/5/layout/IconCircleLabelList"/>
    <dgm:cxn modelId="{DF1D22E3-085A-4DA5-975A-CFA7077FEDCA}" type="presParOf" srcId="{E84916AA-7628-4127-BCF7-F79450A70157}" destId="{E41D0686-6401-4A55-9C8B-3A6C18D61629}" srcOrd="3" destOrd="0" presId="urn:microsoft.com/office/officeart/2018/5/layout/IconCircleLabelList"/>
    <dgm:cxn modelId="{D045D3CF-4E7D-42C5-8289-89A5F50BAFA0}" type="presParOf" srcId="{E542B387-0D76-41C5-9883-CC430A399A27}" destId="{FC449F13-8213-409D-8FEC-D463D3DA5544}" srcOrd="3" destOrd="0" presId="urn:microsoft.com/office/officeart/2018/5/layout/IconCircleLabelList"/>
    <dgm:cxn modelId="{59E3F0C4-591C-49F5-ACAD-BEBFD07B3BA6}" type="presParOf" srcId="{E542B387-0D76-41C5-9883-CC430A399A27}" destId="{440C1078-1AB5-48CC-8A57-9F40FE65F4A6}" srcOrd="4" destOrd="0" presId="urn:microsoft.com/office/officeart/2018/5/layout/IconCircleLabelList"/>
    <dgm:cxn modelId="{4F7CAE46-C598-4E92-B95C-856B77665BA8}" type="presParOf" srcId="{440C1078-1AB5-48CC-8A57-9F40FE65F4A6}" destId="{B63B9279-17EA-4437-B863-BF8CDD30A72E}" srcOrd="0" destOrd="0" presId="urn:microsoft.com/office/officeart/2018/5/layout/IconCircleLabelList"/>
    <dgm:cxn modelId="{6BE0D030-5CDC-4249-B76E-725CFA627BE5}" type="presParOf" srcId="{440C1078-1AB5-48CC-8A57-9F40FE65F4A6}" destId="{A3753E84-D122-4F7E-943D-A5C3E3AC6CB4}" srcOrd="1" destOrd="0" presId="urn:microsoft.com/office/officeart/2018/5/layout/IconCircleLabelList"/>
    <dgm:cxn modelId="{4BE822B6-FA57-43E8-B8AC-8709117B10BB}" type="presParOf" srcId="{440C1078-1AB5-48CC-8A57-9F40FE65F4A6}" destId="{950AEE99-90EF-4492-9D2F-25CDF2C2C091}" srcOrd="2" destOrd="0" presId="urn:microsoft.com/office/officeart/2018/5/layout/IconCircleLabelList"/>
    <dgm:cxn modelId="{43826EFD-7AFC-4E1E-9F00-67CED279F42A}" type="presParOf" srcId="{440C1078-1AB5-48CC-8A57-9F40FE65F4A6}" destId="{F95E22F5-B30B-42F3-8F52-94685EF7D7F1}" srcOrd="3" destOrd="0" presId="urn:microsoft.com/office/officeart/2018/5/layout/IconCircleLabelList"/>
    <dgm:cxn modelId="{DC2C73EA-4AB5-4169-AB0C-0754FFF9586B}" type="presParOf" srcId="{E542B387-0D76-41C5-9883-CC430A399A27}" destId="{5A2B2527-CD34-41B4-B050-91352D51482A}" srcOrd="5" destOrd="0" presId="urn:microsoft.com/office/officeart/2018/5/layout/IconCircleLabelList"/>
    <dgm:cxn modelId="{F8E3A85D-8CE1-4C03-A607-6C6847169FA6}" type="presParOf" srcId="{E542B387-0D76-41C5-9883-CC430A399A27}" destId="{E5216722-52ED-48CB-A74E-93F4EC0E99C5}" srcOrd="6" destOrd="0" presId="urn:microsoft.com/office/officeart/2018/5/layout/IconCircleLabelList"/>
    <dgm:cxn modelId="{39F1E755-B81A-45DA-A7CE-D5FA9B362714}" type="presParOf" srcId="{E5216722-52ED-48CB-A74E-93F4EC0E99C5}" destId="{D5DC8BA6-B87B-42CF-88AD-AD19D01F14C4}" srcOrd="0" destOrd="0" presId="urn:microsoft.com/office/officeart/2018/5/layout/IconCircleLabelList"/>
    <dgm:cxn modelId="{CEADC3B3-69BF-4B36-A5DC-B3B7B6A87E2F}" type="presParOf" srcId="{E5216722-52ED-48CB-A74E-93F4EC0E99C5}" destId="{43512F75-730E-4168-850A-B06C59FE4719}" srcOrd="1" destOrd="0" presId="urn:microsoft.com/office/officeart/2018/5/layout/IconCircleLabelList"/>
    <dgm:cxn modelId="{6A5A5DC4-963B-47DB-9050-DC04494D086C}" type="presParOf" srcId="{E5216722-52ED-48CB-A74E-93F4EC0E99C5}" destId="{A4C0FA8F-99C6-45A6-B391-618B538DFA9C}" srcOrd="2" destOrd="0" presId="urn:microsoft.com/office/officeart/2018/5/layout/IconCircleLabelList"/>
    <dgm:cxn modelId="{96C4FF6E-2084-4D9B-A62D-3D46AFCB6720}" type="presParOf" srcId="{E5216722-52ED-48CB-A74E-93F4EC0E99C5}" destId="{82DE3ECE-D2FB-4908-B600-07717EE6365A}" srcOrd="3" destOrd="0" presId="urn:microsoft.com/office/officeart/2018/5/layout/IconCircleLabelList"/>
    <dgm:cxn modelId="{E25E0513-28E0-440A-BA51-AEE01BB2DDB3}" type="presParOf" srcId="{E542B387-0D76-41C5-9883-CC430A399A27}" destId="{BA133D22-2E89-4548-84DF-CD9EDB72A677}" srcOrd="7" destOrd="0" presId="urn:microsoft.com/office/officeart/2018/5/layout/IconCircleLabelList"/>
    <dgm:cxn modelId="{0B727DE0-651E-4825-9C72-772C75DBF08F}" type="presParOf" srcId="{E542B387-0D76-41C5-9883-CC430A399A27}" destId="{8745FC72-9B2D-46E1-997C-9ACE3D9B09C1}" srcOrd="8" destOrd="0" presId="urn:microsoft.com/office/officeart/2018/5/layout/IconCircleLabelList"/>
    <dgm:cxn modelId="{50F234E8-8914-49D7-8DE2-F2F5AE6985FF}" type="presParOf" srcId="{8745FC72-9B2D-46E1-997C-9ACE3D9B09C1}" destId="{CFF1D0BC-FC18-4315-8271-4BB481B6778F}" srcOrd="0" destOrd="0" presId="urn:microsoft.com/office/officeart/2018/5/layout/IconCircleLabelList"/>
    <dgm:cxn modelId="{53D6C02D-1D29-4CA5-80C0-0B10E04FC3EA}" type="presParOf" srcId="{8745FC72-9B2D-46E1-997C-9ACE3D9B09C1}" destId="{90A7E3A3-72B3-4CF7-A9AD-DA5BD60C1117}" srcOrd="1" destOrd="0" presId="urn:microsoft.com/office/officeart/2018/5/layout/IconCircleLabelList"/>
    <dgm:cxn modelId="{C6D718A4-E0EC-44F5-8DD7-C9BE770AFAC9}" type="presParOf" srcId="{8745FC72-9B2D-46E1-997C-9ACE3D9B09C1}" destId="{BD565A8C-FDA9-4866-B125-C50812EEFD1B}" srcOrd="2" destOrd="0" presId="urn:microsoft.com/office/officeart/2018/5/layout/IconCircleLabelList"/>
    <dgm:cxn modelId="{E89E0CB1-4A20-4221-A14E-1BE4A5D603C9}" type="presParOf" srcId="{8745FC72-9B2D-46E1-997C-9ACE3D9B09C1}" destId="{F46E4944-F29E-4656-A1C2-BA0BFBD1F1C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E45A83-C0AB-4EBF-BB64-BF8EA9E250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E33E7BA-8331-4BC4-AC4C-A9B8BC28966E}">
      <dgm:prSet phldrT="[Text]"/>
      <dgm:spPr/>
      <dgm:t>
        <a:bodyPr/>
        <a:lstStyle/>
        <a:p>
          <a:r>
            <a:rPr lang="de-DE" dirty="0"/>
            <a:t>Arbeitsökonomie</a:t>
          </a:r>
        </a:p>
      </dgm:t>
    </dgm:pt>
    <dgm:pt modelId="{2346016A-0B75-4E4B-A47B-8BC7F9BFBE35}" type="parTrans" cxnId="{81782F4F-606B-48CC-984B-92FF2F755D00}">
      <dgm:prSet/>
      <dgm:spPr/>
      <dgm:t>
        <a:bodyPr/>
        <a:lstStyle/>
        <a:p>
          <a:endParaRPr lang="de-DE"/>
        </a:p>
      </dgm:t>
    </dgm:pt>
    <dgm:pt modelId="{0E90A885-AAAE-4E66-B353-3583B52B5025}" type="sibTrans" cxnId="{81782F4F-606B-48CC-984B-92FF2F755D00}">
      <dgm:prSet/>
      <dgm:spPr/>
      <dgm:t>
        <a:bodyPr/>
        <a:lstStyle/>
        <a:p>
          <a:endParaRPr lang="de-DE"/>
        </a:p>
      </dgm:t>
    </dgm:pt>
    <dgm:pt modelId="{468D05A3-82EE-49AD-95C8-39527C3A24FB}">
      <dgm:prSet phldrT="[Text]"/>
      <dgm:spPr/>
      <dgm:t>
        <a:bodyPr/>
        <a:lstStyle/>
        <a:p>
          <a:r>
            <a:rPr lang="de-DE" dirty="0"/>
            <a:t>Didaktischer Mehrwert</a:t>
          </a:r>
        </a:p>
      </dgm:t>
    </dgm:pt>
    <dgm:pt modelId="{35C04130-54C8-4744-A61C-C41EBF94B9D1}" type="parTrans" cxnId="{C50B252A-AF63-49DE-9739-27F8518BE081}">
      <dgm:prSet/>
      <dgm:spPr/>
      <dgm:t>
        <a:bodyPr/>
        <a:lstStyle/>
        <a:p>
          <a:endParaRPr lang="de-DE"/>
        </a:p>
      </dgm:t>
    </dgm:pt>
    <dgm:pt modelId="{604C0D4A-254E-425E-9453-B30D46C1634E}" type="sibTrans" cxnId="{C50B252A-AF63-49DE-9739-27F8518BE081}">
      <dgm:prSet/>
      <dgm:spPr/>
      <dgm:t>
        <a:bodyPr/>
        <a:lstStyle/>
        <a:p>
          <a:endParaRPr lang="de-DE"/>
        </a:p>
      </dgm:t>
    </dgm:pt>
    <dgm:pt modelId="{88802FF8-05DE-4B2C-8C85-2F22CDEB5FA4}">
      <dgm:prSet phldrT="[Text]"/>
      <dgm:spPr/>
      <dgm:t>
        <a:bodyPr/>
        <a:lstStyle/>
        <a:p>
          <a:r>
            <a:rPr lang="de-DE" dirty="0"/>
            <a:t>Individualisierung</a:t>
          </a:r>
        </a:p>
      </dgm:t>
    </dgm:pt>
    <dgm:pt modelId="{48D35B25-1CF3-42F1-8CA4-400BE474CCE9}" type="parTrans" cxnId="{3C3DFC00-6781-48AC-AA48-117B9673F272}">
      <dgm:prSet/>
      <dgm:spPr/>
      <dgm:t>
        <a:bodyPr/>
        <a:lstStyle/>
        <a:p>
          <a:endParaRPr lang="de-DE"/>
        </a:p>
      </dgm:t>
    </dgm:pt>
    <dgm:pt modelId="{0C1154C6-862B-4908-A924-E37F1AC3EFA9}" type="sibTrans" cxnId="{3C3DFC00-6781-48AC-AA48-117B9673F272}">
      <dgm:prSet/>
      <dgm:spPr/>
      <dgm:t>
        <a:bodyPr/>
        <a:lstStyle/>
        <a:p>
          <a:endParaRPr lang="de-DE"/>
        </a:p>
      </dgm:t>
    </dgm:pt>
    <dgm:pt modelId="{47D4C29D-3F45-4452-BE16-5421959A178D}">
      <dgm:prSet phldrT="[Text]"/>
      <dgm:spPr/>
      <dgm:t>
        <a:bodyPr/>
        <a:lstStyle/>
        <a:p>
          <a:r>
            <a:rPr lang="de-DE" dirty="0"/>
            <a:t>Kollaboration</a:t>
          </a:r>
        </a:p>
      </dgm:t>
    </dgm:pt>
    <dgm:pt modelId="{74A0F348-8916-4032-9E2D-E8AC03CB4F7E}" type="parTrans" cxnId="{1F2ACE28-B3EF-4E67-8BAE-4663ECDC6900}">
      <dgm:prSet/>
      <dgm:spPr/>
      <dgm:t>
        <a:bodyPr/>
        <a:lstStyle/>
        <a:p>
          <a:endParaRPr lang="de-DE"/>
        </a:p>
      </dgm:t>
    </dgm:pt>
    <dgm:pt modelId="{70DC90BC-2996-4939-8B5E-21B635703BB3}" type="sibTrans" cxnId="{1F2ACE28-B3EF-4E67-8BAE-4663ECDC6900}">
      <dgm:prSet/>
      <dgm:spPr/>
      <dgm:t>
        <a:bodyPr/>
        <a:lstStyle/>
        <a:p>
          <a:endParaRPr lang="de-DE"/>
        </a:p>
      </dgm:t>
    </dgm:pt>
    <dgm:pt modelId="{2F18E4A7-1FA2-453D-B524-394A391AAC5F}" type="pres">
      <dgm:prSet presAssocID="{D4E45A83-C0AB-4EBF-BB64-BF8EA9E250EA}" presName="Name0" presStyleCnt="0">
        <dgm:presLayoutVars>
          <dgm:chMax val="7"/>
          <dgm:chPref val="7"/>
          <dgm:dir/>
        </dgm:presLayoutVars>
      </dgm:prSet>
      <dgm:spPr/>
    </dgm:pt>
    <dgm:pt modelId="{76CF104A-9058-4444-B5FC-D373B4D8687A}" type="pres">
      <dgm:prSet presAssocID="{D4E45A83-C0AB-4EBF-BB64-BF8EA9E250EA}" presName="Name1" presStyleCnt="0"/>
      <dgm:spPr/>
    </dgm:pt>
    <dgm:pt modelId="{28804160-0124-429F-AC5B-971007A79CCC}" type="pres">
      <dgm:prSet presAssocID="{D4E45A83-C0AB-4EBF-BB64-BF8EA9E250EA}" presName="cycle" presStyleCnt="0"/>
      <dgm:spPr/>
    </dgm:pt>
    <dgm:pt modelId="{C3E0BC79-430C-4B21-883E-84EE1471DD0A}" type="pres">
      <dgm:prSet presAssocID="{D4E45A83-C0AB-4EBF-BB64-BF8EA9E250EA}" presName="srcNode" presStyleLbl="node1" presStyleIdx="0" presStyleCnt="4"/>
      <dgm:spPr/>
    </dgm:pt>
    <dgm:pt modelId="{A358EE92-2B3B-49BB-998C-D55D4CFFF400}" type="pres">
      <dgm:prSet presAssocID="{D4E45A83-C0AB-4EBF-BB64-BF8EA9E250EA}" presName="conn" presStyleLbl="parChTrans1D2" presStyleIdx="0" presStyleCnt="1"/>
      <dgm:spPr/>
    </dgm:pt>
    <dgm:pt modelId="{D23F837D-D631-44F0-9C39-FB87E770A374}" type="pres">
      <dgm:prSet presAssocID="{D4E45A83-C0AB-4EBF-BB64-BF8EA9E250EA}" presName="extraNode" presStyleLbl="node1" presStyleIdx="0" presStyleCnt="4"/>
      <dgm:spPr/>
    </dgm:pt>
    <dgm:pt modelId="{6E74A3B9-1D17-4E03-AAA9-35D866AC7C00}" type="pres">
      <dgm:prSet presAssocID="{D4E45A83-C0AB-4EBF-BB64-BF8EA9E250EA}" presName="dstNode" presStyleLbl="node1" presStyleIdx="0" presStyleCnt="4"/>
      <dgm:spPr/>
    </dgm:pt>
    <dgm:pt modelId="{52FA8380-9E84-46F9-B368-7000EAF9B8E1}" type="pres">
      <dgm:prSet presAssocID="{EE33E7BA-8331-4BC4-AC4C-A9B8BC28966E}" presName="text_1" presStyleLbl="node1" presStyleIdx="0" presStyleCnt="4">
        <dgm:presLayoutVars>
          <dgm:bulletEnabled val="1"/>
        </dgm:presLayoutVars>
      </dgm:prSet>
      <dgm:spPr/>
    </dgm:pt>
    <dgm:pt modelId="{E3FB8AAC-6AAB-4E54-B6FD-D79A8AD14671}" type="pres">
      <dgm:prSet presAssocID="{EE33E7BA-8331-4BC4-AC4C-A9B8BC28966E}" presName="accent_1" presStyleCnt="0"/>
      <dgm:spPr/>
    </dgm:pt>
    <dgm:pt modelId="{EBC16D5F-C17E-4025-B596-08AB2D177FE1}" type="pres">
      <dgm:prSet presAssocID="{EE33E7BA-8331-4BC4-AC4C-A9B8BC28966E}" presName="accentRepeatNode" presStyleLbl="solidFgAcc1" presStyleIdx="0" presStyleCnt="4"/>
      <dgm:spPr/>
    </dgm:pt>
    <dgm:pt modelId="{BFD269C6-4A9A-44E8-AF50-34A23E84D276}" type="pres">
      <dgm:prSet presAssocID="{468D05A3-82EE-49AD-95C8-39527C3A24FB}" presName="text_2" presStyleLbl="node1" presStyleIdx="1" presStyleCnt="4">
        <dgm:presLayoutVars>
          <dgm:bulletEnabled val="1"/>
        </dgm:presLayoutVars>
      </dgm:prSet>
      <dgm:spPr/>
    </dgm:pt>
    <dgm:pt modelId="{D250B345-A248-4B1C-9F56-EFAD6721C58F}" type="pres">
      <dgm:prSet presAssocID="{468D05A3-82EE-49AD-95C8-39527C3A24FB}" presName="accent_2" presStyleCnt="0"/>
      <dgm:spPr/>
    </dgm:pt>
    <dgm:pt modelId="{641F7592-1D34-4F38-B7B5-33431D7422B2}" type="pres">
      <dgm:prSet presAssocID="{468D05A3-82EE-49AD-95C8-39527C3A24FB}" presName="accentRepeatNode" presStyleLbl="solidFgAcc1" presStyleIdx="1" presStyleCnt="4"/>
      <dgm:spPr/>
    </dgm:pt>
    <dgm:pt modelId="{1F970A5E-1C50-4527-8CA5-49219F7DC421}" type="pres">
      <dgm:prSet presAssocID="{88802FF8-05DE-4B2C-8C85-2F22CDEB5FA4}" presName="text_3" presStyleLbl="node1" presStyleIdx="2" presStyleCnt="4">
        <dgm:presLayoutVars>
          <dgm:bulletEnabled val="1"/>
        </dgm:presLayoutVars>
      </dgm:prSet>
      <dgm:spPr/>
    </dgm:pt>
    <dgm:pt modelId="{97147CE9-9638-4AB6-B347-DA821F991004}" type="pres">
      <dgm:prSet presAssocID="{88802FF8-05DE-4B2C-8C85-2F22CDEB5FA4}" presName="accent_3" presStyleCnt="0"/>
      <dgm:spPr/>
    </dgm:pt>
    <dgm:pt modelId="{8BBD5DD1-E8F7-4751-BB60-C5D963CCC2F9}" type="pres">
      <dgm:prSet presAssocID="{88802FF8-05DE-4B2C-8C85-2F22CDEB5FA4}" presName="accentRepeatNode" presStyleLbl="solidFgAcc1" presStyleIdx="2" presStyleCnt="4"/>
      <dgm:spPr/>
    </dgm:pt>
    <dgm:pt modelId="{5237D1F1-4E62-48E8-A231-B7CDF0ABAB51}" type="pres">
      <dgm:prSet presAssocID="{47D4C29D-3F45-4452-BE16-5421959A178D}" presName="text_4" presStyleLbl="node1" presStyleIdx="3" presStyleCnt="4">
        <dgm:presLayoutVars>
          <dgm:bulletEnabled val="1"/>
        </dgm:presLayoutVars>
      </dgm:prSet>
      <dgm:spPr/>
    </dgm:pt>
    <dgm:pt modelId="{CD00C031-29B3-401D-881F-B15252AD2AF7}" type="pres">
      <dgm:prSet presAssocID="{47D4C29D-3F45-4452-BE16-5421959A178D}" presName="accent_4" presStyleCnt="0"/>
      <dgm:spPr/>
    </dgm:pt>
    <dgm:pt modelId="{41E83C5A-98EB-420E-BD4E-6AB5DDF24FAC}" type="pres">
      <dgm:prSet presAssocID="{47D4C29D-3F45-4452-BE16-5421959A178D}" presName="accentRepeatNode" presStyleLbl="solidFgAcc1" presStyleIdx="3" presStyleCnt="4"/>
      <dgm:spPr/>
    </dgm:pt>
  </dgm:ptLst>
  <dgm:cxnLst>
    <dgm:cxn modelId="{3C3DFC00-6781-48AC-AA48-117B9673F272}" srcId="{D4E45A83-C0AB-4EBF-BB64-BF8EA9E250EA}" destId="{88802FF8-05DE-4B2C-8C85-2F22CDEB5FA4}" srcOrd="2" destOrd="0" parTransId="{48D35B25-1CF3-42F1-8CA4-400BE474CCE9}" sibTransId="{0C1154C6-862B-4908-A924-E37F1AC3EFA9}"/>
    <dgm:cxn modelId="{1F2ACE28-B3EF-4E67-8BAE-4663ECDC6900}" srcId="{D4E45A83-C0AB-4EBF-BB64-BF8EA9E250EA}" destId="{47D4C29D-3F45-4452-BE16-5421959A178D}" srcOrd="3" destOrd="0" parTransId="{74A0F348-8916-4032-9E2D-E8AC03CB4F7E}" sibTransId="{70DC90BC-2996-4939-8B5E-21B635703BB3}"/>
    <dgm:cxn modelId="{C50B252A-AF63-49DE-9739-27F8518BE081}" srcId="{D4E45A83-C0AB-4EBF-BB64-BF8EA9E250EA}" destId="{468D05A3-82EE-49AD-95C8-39527C3A24FB}" srcOrd="1" destOrd="0" parTransId="{35C04130-54C8-4744-A61C-C41EBF94B9D1}" sibTransId="{604C0D4A-254E-425E-9453-B30D46C1634E}"/>
    <dgm:cxn modelId="{81782F4F-606B-48CC-984B-92FF2F755D00}" srcId="{D4E45A83-C0AB-4EBF-BB64-BF8EA9E250EA}" destId="{EE33E7BA-8331-4BC4-AC4C-A9B8BC28966E}" srcOrd="0" destOrd="0" parTransId="{2346016A-0B75-4E4B-A47B-8BC7F9BFBE35}" sibTransId="{0E90A885-AAAE-4E66-B353-3583B52B5025}"/>
    <dgm:cxn modelId="{83402E79-4B27-4CB7-854A-7C5F50F1B66E}" type="presOf" srcId="{88802FF8-05DE-4B2C-8C85-2F22CDEB5FA4}" destId="{1F970A5E-1C50-4527-8CA5-49219F7DC421}" srcOrd="0" destOrd="0" presId="urn:microsoft.com/office/officeart/2008/layout/VerticalCurvedList"/>
    <dgm:cxn modelId="{0ACF737B-A55F-4624-8302-8C21F557FE00}" type="presOf" srcId="{0E90A885-AAAE-4E66-B353-3583B52B5025}" destId="{A358EE92-2B3B-49BB-998C-D55D4CFFF400}" srcOrd="0" destOrd="0" presId="urn:microsoft.com/office/officeart/2008/layout/VerticalCurvedList"/>
    <dgm:cxn modelId="{2D682687-973D-4541-AF84-16085A20347B}" type="presOf" srcId="{47D4C29D-3F45-4452-BE16-5421959A178D}" destId="{5237D1F1-4E62-48E8-A231-B7CDF0ABAB51}" srcOrd="0" destOrd="0" presId="urn:microsoft.com/office/officeart/2008/layout/VerticalCurvedList"/>
    <dgm:cxn modelId="{7E97B2D7-8C9B-4A3A-B12B-5705B322B847}" type="presOf" srcId="{EE33E7BA-8331-4BC4-AC4C-A9B8BC28966E}" destId="{52FA8380-9E84-46F9-B368-7000EAF9B8E1}" srcOrd="0" destOrd="0" presId="urn:microsoft.com/office/officeart/2008/layout/VerticalCurvedList"/>
    <dgm:cxn modelId="{E9E6DBDC-662A-41E8-ADF4-AFF82860784E}" type="presOf" srcId="{468D05A3-82EE-49AD-95C8-39527C3A24FB}" destId="{BFD269C6-4A9A-44E8-AF50-34A23E84D276}" srcOrd="0" destOrd="0" presId="urn:microsoft.com/office/officeart/2008/layout/VerticalCurvedList"/>
    <dgm:cxn modelId="{A3891BDE-3C5D-4859-9AC7-4176A3CF5F30}" type="presOf" srcId="{D4E45A83-C0AB-4EBF-BB64-BF8EA9E250EA}" destId="{2F18E4A7-1FA2-453D-B524-394A391AAC5F}" srcOrd="0" destOrd="0" presId="urn:microsoft.com/office/officeart/2008/layout/VerticalCurvedList"/>
    <dgm:cxn modelId="{8A41D5C7-5F28-4B2F-8FF0-B2776E0FF940}" type="presParOf" srcId="{2F18E4A7-1FA2-453D-B524-394A391AAC5F}" destId="{76CF104A-9058-4444-B5FC-D373B4D8687A}" srcOrd="0" destOrd="0" presId="urn:microsoft.com/office/officeart/2008/layout/VerticalCurvedList"/>
    <dgm:cxn modelId="{F53F2FCE-D946-4C16-A69D-FA4F4AF88CF2}" type="presParOf" srcId="{76CF104A-9058-4444-B5FC-D373B4D8687A}" destId="{28804160-0124-429F-AC5B-971007A79CCC}" srcOrd="0" destOrd="0" presId="urn:microsoft.com/office/officeart/2008/layout/VerticalCurvedList"/>
    <dgm:cxn modelId="{DA475876-3BFB-47F8-8F15-69A70091219A}" type="presParOf" srcId="{28804160-0124-429F-AC5B-971007A79CCC}" destId="{C3E0BC79-430C-4B21-883E-84EE1471DD0A}" srcOrd="0" destOrd="0" presId="urn:microsoft.com/office/officeart/2008/layout/VerticalCurvedList"/>
    <dgm:cxn modelId="{FF44B710-D5C3-4380-856C-74A65C3E52CA}" type="presParOf" srcId="{28804160-0124-429F-AC5B-971007A79CCC}" destId="{A358EE92-2B3B-49BB-998C-D55D4CFFF400}" srcOrd="1" destOrd="0" presId="urn:microsoft.com/office/officeart/2008/layout/VerticalCurvedList"/>
    <dgm:cxn modelId="{F483F9C7-539E-4F6E-A4FC-97F0E952B609}" type="presParOf" srcId="{28804160-0124-429F-AC5B-971007A79CCC}" destId="{D23F837D-D631-44F0-9C39-FB87E770A374}" srcOrd="2" destOrd="0" presId="urn:microsoft.com/office/officeart/2008/layout/VerticalCurvedList"/>
    <dgm:cxn modelId="{A5B8DCDD-A1FD-4BB4-A6CE-FB4616D91DDB}" type="presParOf" srcId="{28804160-0124-429F-AC5B-971007A79CCC}" destId="{6E74A3B9-1D17-4E03-AAA9-35D866AC7C00}" srcOrd="3" destOrd="0" presId="urn:microsoft.com/office/officeart/2008/layout/VerticalCurvedList"/>
    <dgm:cxn modelId="{157736CD-E329-4D9E-8781-EA640F844E64}" type="presParOf" srcId="{76CF104A-9058-4444-B5FC-D373B4D8687A}" destId="{52FA8380-9E84-46F9-B368-7000EAF9B8E1}" srcOrd="1" destOrd="0" presId="urn:microsoft.com/office/officeart/2008/layout/VerticalCurvedList"/>
    <dgm:cxn modelId="{6EBFF38D-4AEE-445A-88FE-55952B6E0BDC}" type="presParOf" srcId="{76CF104A-9058-4444-B5FC-D373B4D8687A}" destId="{E3FB8AAC-6AAB-4E54-B6FD-D79A8AD14671}" srcOrd="2" destOrd="0" presId="urn:microsoft.com/office/officeart/2008/layout/VerticalCurvedList"/>
    <dgm:cxn modelId="{4F5567C0-166F-47A3-BA0D-13632F576FD3}" type="presParOf" srcId="{E3FB8AAC-6AAB-4E54-B6FD-D79A8AD14671}" destId="{EBC16D5F-C17E-4025-B596-08AB2D177FE1}" srcOrd="0" destOrd="0" presId="urn:microsoft.com/office/officeart/2008/layout/VerticalCurvedList"/>
    <dgm:cxn modelId="{51D256C4-9FBA-4770-908E-EB4751F11C95}" type="presParOf" srcId="{76CF104A-9058-4444-B5FC-D373B4D8687A}" destId="{BFD269C6-4A9A-44E8-AF50-34A23E84D276}" srcOrd="3" destOrd="0" presId="urn:microsoft.com/office/officeart/2008/layout/VerticalCurvedList"/>
    <dgm:cxn modelId="{B53789C8-0653-4652-988F-D6068E89A05D}" type="presParOf" srcId="{76CF104A-9058-4444-B5FC-D373B4D8687A}" destId="{D250B345-A248-4B1C-9F56-EFAD6721C58F}" srcOrd="4" destOrd="0" presId="urn:microsoft.com/office/officeart/2008/layout/VerticalCurvedList"/>
    <dgm:cxn modelId="{48DA0E2F-34C1-4EB7-8FA9-8C3055E8BC79}" type="presParOf" srcId="{D250B345-A248-4B1C-9F56-EFAD6721C58F}" destId="{641F7592-1D34-4F38-B7B5-33431D7422B2}" srcOrd="0" destOrd="0" presId="urn:microsoft.com/office/officeart/2008/layout/VerticalCurvedList"/>
    <dgm:cxn modelId="{12C2F293-28D8-44A1-80F7-44A7346FD5B0}" type="presParOf" srcId="{76CF104A-9058-4444-B5FC-D373B4D8687A}" destId="{1F970A5E-1C50-4527-8CA5-49219F7DC421}" srcOrd="5" destOrd="0" presId="urn:microsoft.com/office/officeart/2008/layout/VerticalCurvedList"/>
    <dgm:cxn modelId="{4A05A342-845A-471D-B653-62A028397D80}" type="presParOf" srcId="{76CF104A-9058-4444-B5FC-D373B4D8687A}" destId="{97147CE9-9638-4AB6-B347-DA821F991004}" srcOrd="6" destOrd="0" presId="urn:microsoft.com/office/officeart/2008/layout/VerticalCurvedList"/>
    <dgm:cxn modelId="{ACD5EFFB-35DF-4115-949D-979351C70461}" type="presParOf" srcId="{97147CE9-9638-4AB6-B347-DA821F991004}" destId="{8BBD5DD1-E8F7-4751-BB60-C5D963CCC2F9}" srcOrd="0" destOrd="0" presId="urn:microsoft.com/office/officeart/2008/layout/VerticalCurvedList"/>
    <dgm:cxn modelId="{C23048CC-4176-4403-ADE9-338FD86F4E45}" type="presParOf" srcId="{76CF104A-9058-4444-B5FC-D373B4D8687A}" destId="{5237D1F1-4E62-48E8-A231-B7CDF0ABAB51}" srcOrd="7" destOrd="0" presId="urn:microsoft.com/office/officeart/2008/layout/VerticalCurvedList"/>
    <dgm:cxn modelId="{F8422D9D-78C0-4CEF-9FC0-5B3238039157}" type="presParOf" srcId="{76CF104A-9058-4444-B5FC-D373B4D8687A}" destId="{CD00C031-29B3-401D-881F-B15252AD2AF7}" srcOrd="8" destOrd="0" presId="urn:microsoft.com/office/officeart/2008/layout/VerticalCurvedList"/>
    <dgm:cxn modelId="{894007E1-3CE1-4DF7-8073-62D1DAC2B7A5}" type="presParOf" srcId="{CD00C031-29B3-401D-881F-B15252AD2AF7}" destId="{41E83C5A-98EB-420E-BD4E-6AB5DDF24F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13C684-79E1-46A9-A9D1-3B70E4D7147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649FC56-5BD7-44A1-8113-B9B57E84E819}">
      <dgm:prSet/>
      <dgm:spPr/>
      <dgm:t>
        <a:bodyPr/>
        <a:lstStyle/>
        <a:p>
          <a:r>
            <a:rPr lang="de-DE"/>
            <a:t>Bilder: Pixabay</a:t>
          </a:r>
          <a:endParaRPr lang="en-US"/>
        </a:p>
      </dgm:t>
    </dgm:pt>
    <dgm:pt modelId="{82D3CB53-5D8B-47FF-BC28-ED8E301FDBCC}" type="parTrans" cxnId="{5F1D60E7-AD59-475E-A4D6-93F449A183E5}">
      <dgm:prSet/>
      <dgm:spPr/>
      <dgm:t>
        <a:bodyPr/>
        <a:lstStyle/>
        <a:p>
          <a:endParaRPr lang="en-US"/>
        </a:p>
      </dgm:t>
    </dgm:pt>
    <dgm:pt modelId="{5D5C106E-3582-48B9-BEDA-D00FB185F5D7}" type="sibTrans" cxnId="{5F1D60E7-AD59-475E-A4D6-93F449A183E5}">
      <dgm:prSet/>
      <dgm:spPr/>
      <dgm:t>
        <a:bodyPr/>
        <a:lstStyle/>
        <a:p>
          <a:endParaRPr lang="en-US"/>
        </a:p>
      </dgm:t>
    </dgm:pt>
    <dgm:pt modelId="{CC728271-94E8-40F3-9009-992996489221}">
      <dgm:prSet/>
      <dgm:spPr/>
      <dgm:t>
        <a:bodyPr/>
        <a:lstStyle/>
        <a:p>
          <a:r>
            <a:rPr lang="de-DE"/>
            <a:t>Videos: Pixabay, mebis, mundo.schule</a:t>
          </a:r>
          <a:endParaRPr lang="en-US"/>
        </a:p>
      </dgm:t>
    </dgm:pt>
    <dgm:pt modelId="{EEFCF29C-2DDD-43A9-96CB-62859CEBD4AD}" type="parTrans" cxnId="{750DB92D-015F-44FA-BEB3-6F5CF62045B3}">
      <dgm:prSet/>
      <dgm:spPr/>
      <dgm:t>
        <a:bodyPr/>
        <a:lstStyle/>
        <a:p>
          <a:endParaRPr lang="en-US"/>
        </a:p>
      </dgm:t>
    </dgm:pt>
    <dgm:pt modelId="{FC52F63E-B0EC-47DE-BE5D-0478F1E8C1B8}" type="sibTrans" cxnId="{750DB92D-015F-44FA-BEB3-6F5CF62045B3}">
      <dgm:prSet/>
      <dgm:spPr/>
      <dgm:t>
        <a:bodyPr/>
        <a:lstStyle/>
        <a:p>
          <a:endParaRPr lang="en-US"/>
        </a:p>
      </dgm:t>
    </dgm:pt>
    <dgm:pt modelId="{05A1E8CA-393D-4CE6-9AA7-C55466EB036A}">
      <dgm:prSet/>
      <dgm:spPr/>
      <dgm:t>
        <a:bodyPr/>
        <a:lstStyle/>
        <a:p>
          <a:r>
            <a:rPr lang="de-DE"/>
            <a:t>Ton: freesound.org</a:t>
          </a:r>
          <a:endParaRPr lang="en-US"/>
        </a:p>
      </dgm:t>
    </dgm:pt>
    <dgm:pt modelId="{EE3AA6E1-3F17-4383-AE6A-34046ACD8C28}" type="parTrans" cxnId="{F5A593C5-4125-49E7-800A-9285C487E62D}">
      <dgm:prSet/>
      <dgm:spPr/>
      <dgm:t>
        <a:bodyPr/>
        <a:lstStyle/>
        <a:p>
          <a:endParaRPr lang="en-US"/>
        </a:p>
      </dgm:t>
    </dgm:pt>
    <dgm:pt modelId="{96A824D1-375A-434E-A795-B2939A8B4217}" type="sibTrans" cxnId="{F5A593C5-4125-49E7-800A-9285C487E62D}">
      <dgm:prSet/>
      <dgm:spPr/>
      <dgm:t>
        <a:bodyPr/>
        <a:lstStyle/>
        <a:p>
          <a:endParaRPr lang="en-US"/>
        </a:p>
      </dgm:t>
    </dgm:pt>
    <dgm:pt modelId="{0A278B68-B464-49A0-8B96-6AD54B6E8973}">
      <dgm:prSet/>
      <dgm:spPr/>
      <dgm:t>
        <a:bodyPr/>
        <a:lstStyle/>
        <a:p>
          <a:r>
            <a:rPr lang="de-DE"/>
            <a:t>Piktogramme: Powerpoint</a:t>
          </a:r>
          <a:endParaRPr lang="en-US"/>
        </a:p>
      </dgm:t>
    </dgm:pt>
    <dgm:pt modelId="{7F698F6D-79AE-4844-8DF3-BF3990820D6A}" type="parTrans" cxnId="{8380F61C-2EC7-456D-81D3-CA45B7AF5409}">
      <dgm:prSet/>
      <dgm:spPr/>
      <dgm:t>
        <a:bodyPr/>
        <a:lstStyle/>
        <a:p>
          <a:endParaRPr lang="en-US"/>
        </a:p>
      </dgm:t>
    </dgm:pt>
    <dgm:pt modelId="{0CFE57BC-705D-47BE-B9AD-4BE77EE1FA6F}" type="sibTrans" cxnId="{8380F61C-2EC7-456D-81D3-CA45B7AF5409}">
      <dgm:prSet/>
      <dgm:spPr/>
      <dgm:t>
        <a:bodyPr/>
        <a:lstStyle/>
        <a:p>
          <a:endParaRPr lang="en-US"/>
        </a:p>
      </dgm:t>
    </dgm:pt>
    <dgm:pt modelId="{0A78C444-1AB5-46D9-A62E-B9CC1A402DA3}">
      <dgm:prSet/>
      <dgm:spPr/>
      <dgm:t>
        <a:bodyPr/>
        <a:lstStyle/>
        <a:p>
          <a:r>
            <a:rPr lang="de-DE" dirty="0"/>
            <a:t>Bilderbücher: </a:t>
          </a:r>
          <a:r>
            <a:rPr lang="de-DE" dirty="0" err="1"/>
            <a:t>Storyweaver</a:t>
          </a:r>
          <a:endParaRPr lang="en-US" dirty="0"/>
        </a:p>
      </dgm:t>
    </dgm:pt>
    <dgm:pt modelId="{2929408F-DF87-44ED-A4ED-692D8040A424}" type="parTrans" cxnId="{4E25E283-BCFE-4B3F-BEE4-0275FB09CB82}">
      <dgm:prSet/>
      <dgm:spPr/>
      <dgm:t>
        <a:bodyPr/>
        <a:lstStyle/>
        <a:p>
          <a:endParaRPr lang="en-US"/>
        </a:p>
      </dgm:t>
    </dgm:pt>
    <dgm:pt modelId="{A66DB30A-2B79-44B6-A7D6-157FAF722680}" type="sibTrans" cxnId="{4E25E283-BCFE-4B3F-BEE4-0275FB09CB82}">
      <dgm:prSet/>
      <dgm:spPr/>
      <dgm:t>
        <a:bodyPr/>
        <a:lstStyle/>
        <a:p>
          <a:endParaRPr lang="en-US"/>
        </a:p>
      </dgm:t>
    </dgm:pt>
    <dgm:pt modelId="{CBC302DD-96D5-42A6-A35F-541678AE70E3}" type="pres">
      <dgm:prSet presAssocID="{9613C684-79E1-46A9-A9D1-3B70E4D7147D}" presName="linear" presStyleCnt="0">
        <dgm:presLayoutVars>
          <dgm:animLvl val="lvl"/>
          <dgm:resizeHandles val="exact"/>
        </dgm:presLayoutVars>
      </dgm:prSet>
      <dgm:spPr/>
    </dgm:pt>
    <dgm:pt modelId="{ECE477A3-DAED-474B-AC9A-043DE3694093}" type="pres">
      <dgm:prSet presAssocID="{E649FC56-5BD7-44A1-8113-B9B57E84E81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6B711EF-37DB-4E87-B88F-64C1737ABA79}" type="pres">
      <dgm:prSet presAssocID="{5D5C106E-3582-48B9-BEDA-D00FB185F5D7}" presName="spacer" presStyleCnt="0"/>
      <dgm:spPr/>
    </dgm:pt>
    <dgm:pt modelId="{900D50DD-813B-4F9C-873E-B553D67FB73C}" type="pres">
      <dgm:prSet presAssocID="{CC728271-94E8-40F3-9009-99299648922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A8BFDB6-C00D-4CC5-851C-5A5356407361}" type="pres">
      <dgm:prSet presAssocID="{FC52F63E-B0EC-47DE-BE5D-0478F1E8C1B8}" presName="spacer" presStyleCnt="0"/>
      <dgm:spPr/>
    </dgm:pt>
    <dgm:pt modelId="{80C87BC9-340F-42F5-B9C8-08D717E09A39}" type="pres">
      <dgm:prSet presAssocID="{05A1E8CA-393D-4CE6-9AA7-C55466EB036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0B73717-3222-4D60-86DB-6DDD6E6D28E9}" type="pres">
      <dgm:prSet presAssocID="{96A824D1-375A-434E-A795-B2939A8B4217}" presName="spacer" presStyleCnt="0"/>
      <dgm:spPr/>
    </dgm:pt>
    <dgm:pt modelId="{C276FECB-AA06-4269-81C4-4970A2E48E02}" type="pres">
      <dgm:prSet presAssocID="{0A278B68-B464-49A0-8B96-6AD54B6E897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8378F81-96E2-47F7-8330-48F382A8BEAE}" type="pres">
      <dgm:prSet presAssocID="{0CFE57BC-705D-47BE-B9AD-4BE77EE1FA6F}" presName="spacer" presStyleCnt="0"/>
      <dgm:spPr/>
    </dgm:pt>
    <dgm:pt modelId="{87FA3251-5E4C-486A-AB84-30F1108F4CF0}" type="pres">
      <dgm:prSet presAssocID="{0A78C444-1AB5-46D9-A62E-B9CC1A402DA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0688406-23F6-4FEB-9CA7-C4518A5F743A}" type="presOf" srcId="{0A78C444-1AB5-46D9-A62E-B9CC1A402DA3}" destId="{87FA3251-5E4C-486A-AB84-30F1108F4CF0}" srcOrd="0" destOrd="0" presId="urn:microsoft.com/office/officeart/2005/8/layout/vList2"/>
    <dgm:cxn modelId="{B7E04F1C-7620-497F-9148-8BD6CEA01E84}" type="presOf" srcId="{9613C684-79E1-46A9-A9D1-3B70E4D7147D}" destId="{CBC302DD-96D5-42A6-A35F-541678AE70E3}" srcOrd="0" destOrd="0" presId="urn:microsoft.com/office/officeart/2005/8/layout/vList2"/>
    <dgm:cxn modelId="{8380F61C-2EC7-456D-81D3-CA45B7AF5409}" srcId="{9613C684-79E1-46A9-A9D1-3B70E4D7147D}" destId="{0A278B68-B464-49A0-8B96-6AD54B6E8973}" srcOrd="3" destOrd="0" parTransId="{7F698F6D-79AE-4844-8DF3-BF3990820D6A}" sibTransId="{0CFE57BC-705D-47BE-B9AD-4BE77EE1FA6F}"/>
    <dgm:cxn modelId="{750DB92D-015F-44FA-BEB3-6F5CF62045B3}" srcId="{9613C684-79E1-46A9-A9D1-3B70E4D7147D}" destId="{CC728271-94E8-40F3-9009-992996489221}" srcOrd="1" destOrd="0" parTransId="{EEFCF29C-2DDD-43A9-96CB-62859CEBD4AD}" sibTransId="{FC52F63E-B0EC-47DE-BE5D-0478F1E8C1B8}"/>
    <dgm:cxn modelId="{C153663E-FABF-47BD-AC48-2E1B0DD27146}" type="presOf" srcId="{CC728271-94E8-40F3-9009-992996489221}" destId="{900D50DD-813B-4F9C-873E-B553D67FB73C}" srcOrd="0" destOrd="0" presId="urn:microsoft.com/office/officeart/2005/8/layout/vList2"/>
    <dgm:cxn modelId="{4E25E283-BCFE-4B3F-BEE4-0275FB09CB82}" srcId="{9613C684-79E1-46A9-A9D1-3B70E4D7147D}" destId="{0A78C444-1AB5-46D9-A62E-B9CC1A402DA3}" srcOrd="4" destOrd="0" parTransId="{2929408F-DF87-44ED-A4ED-692D8040A424}" sibTransId="{A66DB30A-2B79-44B6-A7D6-157FAF722680}"/>
    <dgm:cxn modelId="{C4EDCCA4-8DF1-466F-80C9-9C25A03FE0C3}" type="presOf" srcId="{05A1E8CA-393D-4CE6-9AA7-C55466EB036A}" destId="{80C87BC9-340F-42F5-B9C8-08D717E09A39}" srcOrd="0" destOrd="0" presId="urn:microsoft.com/office/officeart/2005/8/layout/vList2"/>
    <dgm:cxn modelId="{6AA554AD-0736-4247-AD1D-9A8B8A826ACC}" type="presOf" srcId="{E649FC56-5BD7-44A1-8113-B9B57E84E819}" destId="{ECE477A3-DAED-474B-AC9A-043DE3694093}" srcOrd="0" destOrd="0" presId="urn:microsoft.com/office/officeart/2005/8/layout/vList2"/>
    <dgm:cxn modelId="{F5A593C5-4125-49E7-800A-9285C487E62D}" srcId="{9613C684-79E1-46A9-A9D1-3B70E4D7147D}" destId="{05A1E8CA-393D-4CE6-9AA7-C55466EB036A}" srcOrd="2" destOrd="0" parTransId="{EE3AA6E1-3F17-4383-AE6A-34046ACD8C28}" sibTransId="{96A824D1-375A-434E-A795-B2939A8B4217}"/>
    <dgm:cxn modelId="{5F1D60E7-AD59-475E-A4D6-93F449A183E5}" srcId="{9613C684-79E1-46A9-A9D1-3B70E4D7147D}" destId="{E649FC56-5BD7-44A1-8113-B9B57E84E819}" srcOrd="0" destOrd="0" parTransId="{82D3CB53-5D8B-47FF-BC28-ED8E301FDBCC}" sibTransId="{5D5C106E-3582-48B9-BEDA-D00FB185F5D7}"/>
    <dgm:cxn modelId="{9E639CFF-3AEE-48CF-9215-F8770874FAC0}" type="presOf" srcId="{0A278B68-B464-49A0-8B96-6AD54B6E8973}" destId="{C276FECB-AA06-4269-81C4-4970A2E48E02}" srcOrd="0" destOrd="0" presId="urn:microsoft.com/office/officeart/2005/8/layout/vList2"/>
    <dgm:cxn modelId="{AD4B8AFD-BEDD-4469-8930-4BB2C3DB0A2E}" type="presParOf" srcId="{CBC302DD-96D5-42A6-A35F-541678AE70E3}" destId="{ECE477A3-DAED-474B-AC9A-043DE3694093}" srcOrd="0" destOrd="0" presId="urn:microsoft.com/office/officeart/2005/8/layout/vList2"/>
    <dgm:cxn modelId="{130ECF79-A51D-467E-B5B5-41E5F1BD87FE}" type="presParOf" srcId="{CBC302DD-96D5-42A6-A35F-541678AE70E3}" destId="{E6B711EF-37DB-4E87-B88F-64C1737ABA79}" srcOrd="1" destOrd="0" presId="urn:microsoft.com/office/officeart/2005/8/layout/vList2"/>
    <dgm:cxn modelId="{30C9CF2C-C604-44ED-8FA0-BF42AF5139C6}" type="presParOf" srcId="{CBC302DD-96D5-42A6-A35F-541678AE70E3}" destId="{900D50DD-813B-4F9C-873E-B553D67FB73C}" srcOrd="2" destOrd="0" presId="urn:microsoft.com/office/officeart/2005/8/layout/vList2"/>
    <dgm:cxn modelId="{35BC9B6F-794C-4AA5-BFB0-351FC8632ED8}" type="presParOf" srcId="{CBC302DD-96D5-42A6-A35F-541678AE70E3}" destId="{6A8BFDB6-C00D-4CC5-851C-5A5356407361}" srcOrd="3" destOrd="0" presId="urn:microsoft.com/office/officeart/2005/8/layout/vList2"/>
    <dgm:cxn modelId="{F45D21D6-2903-4EFF-A6BC-C82A24EC4156}" type="presParOf" srcId="{CBC302DD-96D5-42A6-A35F-541678AE70E3}" destId="{80C87BC9-340F-42F5-B9C8-08D717E09A39}" srcOrd="4" destOrd="0" presId="urn:microsoft.com/office/officeart/2005/8/layout/vList2"/>
    <dgm:cxn modelId="{2594EE15-8628-4A31-B9C2-7AA40B18FE1D}" type="presParOf" srcId="{CBC302DD-96D5-42A6-A35F-541678AE70E3}" destId="{90B73717-3222-4D60-86DB-6DDD6E6D28E9}" srcOrd="5" destOrd="0" presId="urn:microsoft.com/office/officeart/2005/8/layout/vList2"/>
    <dgm:cxn modelId="{B77166CC-495B-419A-869C-7A368FF6973F}" type="presParOf" srcId="{CBC302DD-96D5-42A6-A35F-541678AE70E3}" destId="{C276FECB-AA06-4269-81C4-4970A2E48E02}" srcOrd="6" destOrd="0" presId="urn:microsoft.com/office/officeart/2005/8/layout/vList2"/>
    <dgm:cxn modelId="{24648A0F-A3D9-4498-B8A7-F55FB49A6329}" type="presParOf" srcId="{CBC302DD-96D5-42A6-A35F-541678AE70E3}" destId="{D8378F81-96E2-47F7-8330-48F382A8BEAE}" srcOrd="7" destOrd="0" presId="urn:microsoft.com/office/officeart/2005/8/layout/vList2"/>
    <dgm:cxn modelId="{C9E2B04D-4730-42C1-83CE-9014B0E95FC0}" type="presParOf" srcId="{CBC302DD-96D5-42A6-A35F-541678AE70E3}" destId="{87FA3251-5E4C-486A-AB84-30F1108F4C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DD8DD-D9CB-4A97-850F-D3E5EFC0B18E}">
      <dsp:nvSpPr>
        <dsp:cNvPr id="0" name=""/>
        <dsp:cNvSpPr/>
      </dsp:nvSpPr>
      <dsp:spPr>
        <a:xfrm>
          <a:off x="0" y="0"/>
          <a:ext cx="10058399" cy="1391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dirty="0"/>
            <a:t>Fortbildung</a:t>
          </a:r>
        </a:p>
      </dsp:txBody>
      <dsp:txXfrm>
        <a:off x="2150834" y="0"/>
        <a:ext cx="7907565" cy="1391543"/>
      </dsp:txXfrm>
    </dsp:sp>
    <dsp:sp modelId="{0769E31F-6C22-4042-9D52-F1B63D1EABBE}">
      <dsp:nvSpPr>
        <dsp:cNvPr id="0" name=""/>
        <dsp:cNvSpPr/>
      </dsp:nvSpPr>
      <dsp:spPr>
        <a:xfrm>
          <a:off x="139154" y="139154"/>
          <a:ext cx="2011680" cy="11132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DFFED1-798A-46DA-A023-A0DBD18A879F}">
      <dsp:nvSpPr>
        <dsp:cNvPr id="0" name=""/>
        <dsp:cNvSpPr/>
      </dsp:nvSpPr>
      <dsp:spPr>
        <a:xfrm>
          <a:off x="0" y="1530697"/>
          <a:ext cx="10058399" cy="1391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dirty="0"/>
            <a:t>Digitales Tafelbild</a:t>
          </a:r>
        </a:p>
      </dsp:txBody>
      <dsp:txXfrm>
        <a:off x="2150834" y="1530697"/>
        <a:ext cx="7907565" cy="1391543"/>
      </dsp:txXfrm>
    </dsp:sp>
    <dsp:sp modelId="{40C1095A-25D0-405F-9FDC-DEC78C773C24}">
      <dsp:nvSpPr>
        <dsp:cNvPr id="0" name=""/>
        <dsp:cNvSpPr/>
      </dsp:nvSpPr>
      <dsp:spPr>
        <a:xfrm>
          <a:off x="139154" y="1669851"/>
          <a:ext cx="2011680" cy="11132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3585E-FD9D-4E56-8741-ED2C25A41452}">
      <dsp:nvSpPr>
        <dsp:cNvPr id="0" name=""/>
        <dsp:cNvSpPr/>
      </dsp:nvSpPr>
      <dsp:spPr>
        <a:xfrm>
          <a:off x="0" y="3061394"/>
          <a:ext cx="10058399" cy="1391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900" kern="1200" dirty="0"/>
            <a:t>Interaktive Präsentation </a:t>
          </a:r>
          <a:br>
            <a:rPr lang="de-DE" sz="3900" kern="1200" dirty="0"/>
          </a:br>
          <a:r>
            <a:rPr lang="de-DE" sz="3900" kern="1200" dirty="0"/>
            <a:t>(z.B. Quiz, </a:t>
          </a:r>
          <a:r>
            <a:rPr lang="de-DE" sz="3900" kern="1200" dirty="0" err="1"/>
            <a:t>Lesespur</a:t>
          </a:r>
          <a:r>
            <a:rPr lang="de-DE" sz="3900" kern="1200" dirty="0"/>
            <a:t>)</a:t>
          </a:r>
        </a:p>
      </dsp:txBody>
      <dsp:txXfrm>
        <a:off x="2150834" y="3061394"/>
        <a:ext cx="7907565" cy="1391543"/>
      </dsp:txXfrm>
    </dsp:sp>
    <dsp:sp modelId="{A122A46B-8DC7-42DA-A3AD-9F3773AD5B3F}">
      <dsp:nvSpPr>
        <dsp:cNvPr id="0" name=""/>
        <dsp:cNvSpPr/>
      </dsp:nvSpPr>
      <dsp:spPr>
        <a:xfrm>
          <a:off x="139154" y="3200549"/>
          <a:ext cx="2011680" cy="11132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9000" b="-1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FC0AB-7780-48B2-A062-29170B4E9306}">
      <dsp:nvSpPr>
        <dsp:cNvPr id="0" name=""/>
        <dsp:cNvSpPr/>
      </dsp:nvSpPr>
      <dsp:spPr>
        <a:xfrm>
          <a:off x="348206" y="835188"/>
          <a:ext cx="1075482" cy="10754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79D24-F09E-4AE6-B27E-68A674D65F45}">
      <dsp:nvSpPr>
        <dsp:cNvPr id="0" name=""/>
        <dsp:cNvSpPr/>
      </dsp:nvSpPr>
      <dsp:spPr>
        <a:xfrm>
          <a:off x="577408" y="1064389"/>
          <a:ext cx="617080" cy="617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DEB03-9DE1-4A5D-BA4D-32ABD03CA223}">
      <dsp:nvSpPr>
        <dsp:cNvPr id="0" name=""/>
        <dsp:cNvSpPr/>
      </dsp:nvSpPr>
      <dsp:spPr>
        <a:xfrm>
          <a:off x="4405" y="2245657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700" kern="1200" dirty="0"/>
            <a:t>Motivation</a:t>
          </a:r>
          <a:endParaRPr lang="en-US" sz="1700" kern="1200" dirty="0"/>
        </a:p>
      </dsp:txBody>
      <dsp:txXfrm>
        <a:off x="4405" y="2245657"/>
        <a:ext cx="1763085" cy="705234"/>
      </dsp:txXfrm>
    </dsp:sp>
    <dsp:sp modelId="{7466A469-3D95-4667-93CA-52660B09A951}">
      <dsp:nvSpPr>
        <dsp:cNvPr id="0" name=""/>
        <dsp:cNvSpPr/>
      </dsp:nvSpPr>
      <dsp:spPr>
        <a:xfrm>
          <a:off x="2419832" y="835188"/>
          <a:ext cx="1075482" cy="10754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EAD66-1274-42DC-B53A-33C66E2DBBDF}">
      <dsp:nvSpPr>
        <dsp:cNvPr id="0" name=""/>
        <dsp:cNvSpPr/>
      </dsp:nvSpPr>
      <dsp:spPr>
        <a:xfrm>
          <a:off x="2649033" y="1064389"/>
          <a:ext cx="617080" cy="617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D0686-6401-4A55-9C8B-3A6C18D61629}">
      <dsp:nvSpPr>
        <dsp:cNvPr id="0" name=""/>
        <dsp:cNvSpPr/>
      </dsp:nvSpPr>
      <dsp:spPr>
        <a:xfrm>
          <a:off x="2076031" y="2245657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 err="1"/>
            <a:t>Präsentation</a:t>
          </a:r>
          <a:r>
            <a:rPr lang="en-US" sz="1700" kern="1200" dirty="0"/>
            <a:t> </a:t>
          </a:r>
          <a:r>
            <a:rPr lang="en-US" sz="1700" kern="1200" dirty="0" err="1"/>
            <a:t>erstellen</a:t>
          </a:r>
          <a:endParaRPr lang="en-US" sz="1700" kern="1200" dirty="0"/>
        </a:p>
      </dsp:txBody>
      <dsp:txXfrm>
        <a:off x="2076031" y="2245657"/>
        <a:ext cx="1763085" cy="705234"/>
      </dsp:txXfrm>
    </dsp:sp>
    <dsp:sp modelId="{B63B9279-17EA-4437-B863-BF8CDD30A72E}">
      <dsp:nvSpPr>
        <dsp:cNvPr id="0" name=""/>
        <dsp:cNvSpPr/>
      </dsp:nvSpPr>
      <dsp:spPr>
        <a:xfrm>
          <a:off x="4491458" y="835188"/>
          <a:ext cx="1075482" cy="10754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53E84-D122-4F7E-943D-A5C3E3AC6CB4}">
      <dsp:nvSpPr>
        <dsp:cNvPr id="0" name=""/>
        <dsp:cNvSpPr/>
      </dsp:nvSpPr>
      <dsp:spPr>
        <a:xfrm>
          <a:off x="4720974" y="1021946"/>
          <a:ext cx="617080" cy="617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E22F5-B30B-42F3-8F52-94685EF7D7F1}">
      <dsp:nvSpPr>
        <dsp:cNvPr id="0" name=""/>
        <dsp:cNvSpPr/>
      </dsp:nvSpPr>
      <dsp:spPr>
        <a:xfrm>
          <a:off x="4147657" y="2245657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700" kern="1200" dirty="0"/>
            <a:t>Präsentieren</a:t>
          </a:r>
          <a:endParaRPr lang="en-US" sz="1700" kern="1200" dirty="0"/>
        </a:p>
      </dsp:txBody>
      <dsp:txXfrm>
        <a:off x="4147657" y="2245657"/>
        <a:ext cx="1763085" cy="705234"/>
      </dsp:txXfrm>
    </dsp:sp>
    <dsp:sp modelId="{D5DC8BA6-B87B-42CF-88AD-AD19D01F14C4}">
      <dsp:nvSpPr>
        <dsp:cNvPr id="0" name=""/>
        <dsp:cNvSpPr/>
      </dsp:nvSpPr>
      <dsp:spPr>
        <a:xfrm>
          <a:off x="6563084" y="835188"/>
          <a:ext cx="1075482" cy="107548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12F75-730E-4168-850A-B06C59FE4719}">
      <dsp:nvSpPr>
        <dsp:cNvPr id="0" name=""/>
        <dsp:cNvSpPr/>
      </dsp:nvSpPr>
      <dsp:spPr>
        <a:xfrm>
          <a:off x="6792285" y="1064389"/>
          <a:ext cx="617080" cy="617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E3ECE-D2FB-4908-B600-07717EE6365A}">
      <dsp:nvSpPr>
        <dsp:cNvPr id="0" name=""/>
        <dsp:cNvSpPr/>
      </dsp:nvSpPr>
      <dsp:spPr>
        <a:xfrm>
          <a:off x="6219283" y="2245657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Was </a:t>
          </a:r>
          <a:r>
            <a:rPr lang="en-US" sz="1700" kern="1200" dirty="0" err="1"/>
            <a:t>ist</a:t>
          </a:r>
          <a:r>
            <a:rPr lang="en-US" sz="1700" kern="1200" dirty="0"/>
            <a:t> </a:t>
          </a:r>
          <a:r>
            <a:rPr lang="en-US" sz="1700" kern="1200" dirty="0" err="1"/>
            <a:t>eine</a:t>
          </a:r>
          <a:r>
            <a:rPr lang="en-US" sz="1700" kern="1200" dirty="0"/>
            <a:t> </a:t>
          </a:r>
          <a:r>
            <a:rPr lang="en-US" sz="1700" kern="1200" dirty="0" err="1"/>
            <a:t>gute</a:t>
          </a:r>
          <a:r>
            <a:rPr lang="en-US" sz="1700" kern="1200" dirty="0"/>
            <a:t> </a:t>
          </a:r>
          <a:r>
            <a:rPr lang="en-US" sz="1700" kern="1200" dirty="0" err="1"/>
            <a:t>Präsentation</a:t>
          </a:r>
          <a:r>
            <a:rPr lang="en-US" sz="1700" kern="1200" dirty="0"/>
            <a:t>?</a:t>
          </a:r>
        </a:p>
      </dsp:txBody>
      <dsp:txXfrm>
        <a:off x="6219283" y="2245657"/>
        <a:ext cx="1763085" cy="705234"/>
      </dsp:txXfrm>
    </dsp:sp>
    <dsp:sp modelId="{CFF1D0BC-FC18-4315-8271-4BB481B6778F}">
      <dsp:nvSpPr>
        <dsp:cNvPr id="0" name=""/>
        <dsp:cNvSpPr/>
      </dsp:nvSpPr>
      <dsp:spPr>
        <a:xfrm>
          <a:off x="8634710" y="835188"/>
          <a:ext cx="1075482" cy="107548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7E3A3-72B3-4CF7-A9AD-DA5BD60C1117}">
      <dsp:nvSpPr>
        <dsp:cNvPr id="0" name=""/>
        <dsp:cNvSpPr/>
      </dsp:nvSpPr>
      <dsp:spPr>
        <a:xfrm>
          <a:off x="8863911" y="1064389"/>
          <a:ext cx="617080" cy="617080"/>
        </a:xfrm>
        <a:prstGeom prst="rect">
          <a:avLst/>
        </a:prstGeom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E4944-F29E-4656-A1C2-BA0BFBD1F1CA}">
      <dsp:nvSpPr>
        <dsp:cNvPr id="0" name=""/>
        <dsp:cNvSpPr/>
      </dsp:nvSpPr>
      <dsp:spPr>
        <a:xfrm>
          <a:off x="8290908" y="2245657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700" kern="1200" dirty="0"/>
            <a:t>Was geht noch?</a:t>
          </a:r>
          <a:endParaRPr lang="en-US" sz="1700" kern="1200" dirty="0"/>
        </a:p>
      </dsp:txBody>
      <dsp:txXfrm>
        <a:off x="8290908" y="2245657"/>
        <a:ext cx="1763085" cy="7052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58EE92-2B3B-49BB-998C-D55D4CFFF400}">
      <dsp:nvSpPr>
        <dsp:cNvPr id="0" name=""/>
        <dsp:cNvSpPr/>
      </dsp:nvSpPr>
      <dsp:spPr>
        <a:xfrm>
          <a:off x="-5166666" y="-791417"/>
          <a:ext cx="6152703" cy="6152703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A8380-9E84-46F9-B368-7000EAF9B8E1}">
      <dsp:nvSpPr>
        <dsp:cNvPr id="0" name=""/>
        <dsp:cNvSpPr/>
      </dsp:nvSpPr>
      <dsp:spPr>
        <a:xfrm>
          <a:off x="516283" y="351331"/>
          <a:ext cx="7182362" cy="703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0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/>
            <a:t>Arbeitsökonomie</a:t>
          </a:r>
        </a:p>
      </dsp:txBody>
      <dsp:txXfrm>
        <a:off x="516283" y="351331"/>
        <a:ext cx="7182362" cy="703028"/>
      </dsp:txXfrm>
    </dsp:sp>
    <dsp:sp modelId="{EBC16D5F-C17E-4025-B596-08AB2D177FE1}">
      <dsp:nvSpPr>
        <dsp:cNvPr id="0" name=""/>
        <dsp:cNvSpPr/>
      </dsp:nvSpPr>
      <dsp:spPr>
        <a:xfrm>
          <a:off x="76890" y="263452"/>
          <a:ext cx="878785" cy="87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269C6-4A9A-44E8-AF50-34A23E84D276}">
      <dsp:nvSpPr>
        <dsp:cNvPr id="0" name=""/>
        <dsp:cNvSpPr/>
      </dsp:nvSpPr>
      <dsp:spPr>
        <a:xfrm>
          <a:off x="919345" y="1406057"/>
          <a:ext cx="6779300" cy="703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0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/>
            <a:t>Didaktischer Mehrwert</a:t>
          </a:r>
        </a:p>
      </dsp:txBody>
      <dsp:txXfrm>
        <a:off x="919345" y="1406057"/>
        <a:ext cx="6779300" cy="703028"/>
      </dsp:txXfrm>
    </dsp:sp>
    <dsp:sp modelId="{641F7592-1D34-4F38-B7B5-33431D7422B2}">
      <dsp:nvSpPr>
        <dsp:cNvPr id="0" name=""/>
        <dsp:cNvSpPr/>
      </dsp:nvSpPr>
      <dsp:spPr>
        <a:xfrm>
          <a:off x="479952" y="1318178"/>
          <a:ext cx="878785" cy="87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70A5E-1C50-4527-8CA5-49219F7DC421}">
      <dsp:nvSpPr>
        <dsp:cNvPr id="0" name=""/>
        <dsp:cNvSpPr/>
      </dsp:nvSpPr>
      <dsp:spPr>
        <a:xfrm>
          <a:off x="919345" y="2460783"/>
          <a:ext cx="6779300" cy="703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0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/>
            <a:t>Individualisierung</a:t>
          </a:r>
        </a:p>
      </dsp:txBody>
      <dsp:txXfrm>
        <a:off x="919345" y="2460783"/>
        <a:ext cx="6779300" cy="703028"/>
      </dsp:txXfrm>
    </dsp:sp>
    <dsp:sp modelId="{8BBD5DD1-E8F7-4751-BB60-C5D963CCC2F9}">
      <dsp:nvSpPr>
        <dsp:cNvPr id="0" name=""/>
        <dsp:cNvSpPr/>
      </dsp:nvSpPr>
      <dsp:spPr>
        <a:xfrm>
          <a:off x="479952" y="2372904"/>
          <a:ext cx="878785" cy="87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7D1F1-4E62-48E8-A231-B7CDF0ABAB51}">
      <dsp:nvSpPr>
        <dsp:cNvPr id="0" name=""/>
        <dsp:cNvSpPr/>
      </dsp:nvSpPr>
      <dsp:spPr>
        <a:xfrm>
          <a:off x="516283" y="3515508"/>
          <a:ext cx="7182362" cy="703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02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600" kern="1200" dirty="0"/>
            <a:t>Kollaboration</a:t>
          </a:r>
        </a:p>
      </dsp:txBody>
      <dsp:txXfrm>
        <a:off x="516283" y="3515508"/>
        <a:ext cx="7182362" cy="703028"/>
      </dsp:txXfrm>
    </dsp:sp>
    <dsp:sp modelId="{41E83C5A-98EB-420E-BD4E-6AB5DDF24FAC}">
      <dsp:nvSpPr>
        <dsp:cNvPr id="0" name=""/>
        <dsp:cNvSpPr/>
      </dsp:nvSpPr>
      <dsp:spPr>
        <a:xfrm>
          <a:off x="76890" y="3427630"/>
          <a:ext cx="878785" cy="8787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477A3-DAED-474B-AC9A-043DE3694093}">
      <dsp:nvSpPr>
        <dsp:cNvPr id="0" name=""/>
        <dsp:cNvSpPr/>
      </dsp:nvSpPr>
      <dsp:spPr>
        <a:xfrm>
          <a:off x="0" y="57626"/>
          <a:ext cx="10058399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/>
            <a:t>Bilder: Pixabay</a:t>
          </a:r>
          <a:endParaRPr lang="en-US" sz="3300" kern="1200"/>
        </a:p>
      </dsp:txBody>
      <dsp:txXfrm>
        <a:off x="38638" y="96264"/>
        <a:ext cx="9981123" cy="714229"/>
      </dsp:txXfrm>
    </dsp:sp>
    <dsp:sp modelId="{900D50DD-813B-4F9C-873E-B553D67FB73C}">
      <dsp:nvSpPr>
        <dsp:cNvPr id="0" name=""/>
        <dsp:cNvSpPr/>
      </dsp:nvSpPr>
      <dsp:spPr>
        <a:xfrm>
          <a:off x="0" y="944171"/>
          <a:ext cx="10058399" cy="791505"/>
        </a:xfrm>
        <a:prstGeom prst="roundRect">
          <a:avLst/>
        </a:prstGeom>
        <a:solidFill>
          <a:schemeClr val="accent2">
            <a:hueOff val="-332956"/>
            <a:satOff val="-147"/>
            <a:lumOff val="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/>
            <a:t>Videos: Pixabay, mebis, mundo.schule</a:t>
          </a:r>
          <a:endParaRPr lang="en-US" sz="3300" kern="1200"/>
        </a:p>
      </dsp:txBody>
      <dsp:txXfrm>
        <a:off x="38638" y="982809"/>
        <a:ext cx="9981123" cy="714229"/>
      </dsp:txXfrm>
    </dsp:sp>
    <dsp:sp modelId="{80C87BC9-340F-42F5-B9C8-08D717E09A39}">
      <dsp:nvSpPr>
        <dsp:cNvPr id="0" name=""/>
        <dsp:cNvSpPr/>
      </dsp:nvSpPr>
      <dsp:spPr>
        <a:xfrm>
          <a:off x="0" y="1830716"/>
          <a:ext cx="10058399" cy="791505"/>
        </a:xfrm>
        <a:prstGeom prst="roundRect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/>
            <a:t>Ton: freesound.org</a:t>
          </a:r>
          <a:endParaRPr lang="en-US" sz="3300" kern="1200"/>
        </a:p>
      </dsp:txBody>
      <dsp:txXfrm>
        <a:off x="38638" y="1869354"/>
        <a:ext cx="9981123" cy="714229"/>
      </dsp:txXfrm>
    </dsp:sp>
    <dsp:sp modelId="{C276FECB-AA06-4269-81C4-4970A2E48E02}">
      <dsp:nvSpPr>
        <dsp:cNvPr id="0" name=""/>
        <dsp:cNvSpPr/>
      </dsp:nvSpPr>
      <dsp:spPr>
        <a:xfrm>
          <a:off x="0" y="2717261"/>
          <a:ext cx="10058399" cy="791505"/>
        </a:xfrm>
        <a:prstGeom prst="roundRect">
          <a:avLst/>
        </a:prstGeom>
        <a:solidFill>
          <a:schemeClr val="accent2">
            <a:hueOff val="-998868"/>
            <a:satOff val="-440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/>
            <a:t>Piktogramme: Powerpoint</a:t>
          </a:r>
          <a:endParaRPr lang="en-US" sz="3300" kern="1200"/>
        </a:p>
      </dsp:txBody>
      <dsp:txXfrm>
        <a:off x="38638" y="2755899"/>
        <a:ext cx="9981123" cy="714229"/>
      </dsp:txXfrm>
    </dsp:sp>
    <dsp:sp modelId="{87FA3251-5E4C-486A-AB84-30F1108F4CF0}">
      <dsp:nvSpPr>
        <dsp:cNvPr id="0" name=""/>
        <dsp:cNvSpPr/>
      </dsp:nvSpPr>
      <dsp:spPr>
        <a:xfrm>
          <a:off x="0" y="3603806"/>
          <a:ext cx="10058399" cy="791505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Bilderbücher: </a:t>
          </a:r>
          <a:r>
            <a:rPr lang="de-DE" sz="3300" kern="1200" dirty="0" err="1"/>
            <a:t>Storyweaver</a:t>
          </a:r>
          <a:endParaRPr lang="en-US" sz="3300" kern="1200" dirty="0"/>
        </a:p>
      </dsp:txBody>
      <dsp:txXfrm>
        <a:off x="38638" y="3642444"/>
        <a:ext cx="9981123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1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5590 1600 0 0,'0'0'1769'0'0,"-4"1"-1151"0"0,-5 3-582 0 0,-13 2 3089 0 0,11-8-1958 0 0,2-2-818 0 0,2 1-108 0 0,1 0 0 0 0,0-1 0 0 0,0 0 0 0 0,0 0 1 0 0,0 0-1 0 0,0-1 0 0 0,-6-6 0 0 0,-1 4 474 0 0,12 7-687 0 0,0 0 0 0 0,0 0 0 0 0,0-1 1 0 0,0 1-1 0 0,0 0 0 0 0,0-1 0 0 0,0 1 0 0 0,0-1 0 0 0,0 0 0 0 0,0 1 1 0 0,0-1-1 0 0,0 0 0 0 0,0 1 0 0 0,0-1 0 0 0,1 0 0 0 0,-2-1 0 0 0,-26-32 376 0 0,22 29-318 0 0,1-1-1 0 0,0 0 1 0 0,1 0-1 0 0,-1 0 1 0 0,1-1-1 0 0,-6-11 1 0 0,-9-21 329 0 0,-5-16 38 0 0,-1 0-132 0 0,1 6-146 0 0,12 4-86 0 0,10 37-77 0 0,0 0 0 0 0,0 0 1 0 0,-1 0-1 0 0,1 0 0 0 0,-2 1 0 0 0,1-1 0 0 0,-1 1 0 0 0,-6-9 1 0 0,5 8 1 0 0,0 0 0 0 0,1 0 1 0 0,0-1-1 0 0,1 0 0 0 0,0 0 1 0 0,0 0-1 0 0,1 0 1 0 0,0 0-1 0 0,0-1 0 0 0,0-17 1 0 0,-3-16 51 0 0,1 14-15 0 0,2 0 1 0 0,2-48 0 0 0,1 29-7 0 0,-1 40-42 0 0,0-1 0 0 0,1 0 0 0 0,0 0 0 0 0,0 1 0 0 0,1-1 0 0 0,0 1 0 0 0,5-14 0 0 0,3-3 1 0 0,15-32 1 0 0,118-152 815 0 0,-59 90-192 0 0,-6-8-231 0 0,-12 35-206 0 0,-40 60-110 0 0,1 0 0 0 0,1 2 0 0 0,38-32 0 0 0,-35 42-2 0 0,-28 18-72 0 0,1 1 0 0 0,0-1-1 0 0,-1 0 1 0 0,1-1 0 0 0,-1 1-1 0 0,0-1 1 0 0,0 1 0 0 0,0-1 0 0 0,0 0-1 0 0,0 0 1 0 0,-1-1 0 0 0,1 1-1 0 0,1-4 1 0 0,-2 3-2 0 0,0 1 1 0 0,0-1-1 0 0,0 1 0 0 0,0-1 1 0 0,1 1-1 0 0,-1 0 0 0 0,1 0 1 0 0,0 0-1 0 0,0 0 0 0 0,0 0 1 0 0,0 1-1 0 0,5-3 0 0 0,50-27 49 0 0,-3 1 39 0 0,7-6 28 0 0,-14 2-49 0 0,-37 28-60 0 0,-1 0 0 0 0,0-1-1 0 0,14-12 1 0 0,31-36 32 0 0,60-69 8 0 0,-109 120-50 0 0,0 0-1 0 0,0 0 1 0 0,0 0-1 0 0,0 1 1 0 0,14-7-1 0 0,10-8-1 0 0,58-38-6 0 0,-54 37 1 0 0,39-32 0 0 0,-20 12-7 0 0,-30 23-13 0 0,-2 0 1 0 0,40-41-1 0 0,97-135-273 0 0,-144 175 289 0 0,1 1 0 0 0,0 1 0 0 0,2 1 0 0 0,23-18 0 0 0,-18 14 6 0 0,-13 10 6 0 0,0 0-1 0 0,-1 0 0 0 0,0-1 1 0 0,11-19-1 0 0,11-14 34 0 0,-14 22 12 0 0,-2-1 0 0 0,0-1-1 0 0,10-23 1 0 0,-4 6 41 0 0,-9 18 16 0 0,-1-1 0 0 0,13-46 0 0 0,-11 31-13 0 0,74-197 407 0 0,-28-27-318 0 0,-32 128-132 0 0,-10 77-13 0 0,3 0 0 0 0,2 2 0 0 0,2 0 0 0 0,2 2-1 0 0,62-95 1 0 0,150-187 84 0 0,-174 247 14 0 0,65-121 0 0 0,-110 178-106 0 0,1 2 6 0 0,1 1-1 0 0,1 1 1 0 0,1 0-1 0 0,2 2 1 0 0,30-26-1 0 0,139-101 94 0 0,-189 150-127 0 0,246-173-41 0 0,-211 151-5 0 0,2 2 0 0 0,1 2 0 0 0,0 1 1 0 0,1 2-1 0 0,67-16 0 0 0,-35 10-5 0 0,-54 16 36 0 0,0 1-1 0 0,0 1 0 0 0,1 1 0 0 0,0 0 0 0 0,0 2 1 0 0,43 1-1 0 0,-52 4 17 0 0,0 0 1 0 0,-1 1 0 0 0,1 1 0 0 0,-1 0-1 0 0,0 1 1 0 0,-1 0 0 0 0,1 1 0 0 0,-1 0-1 0 0,-1 0 1 0 0,1 2 0 0 0,-1-1 0 0 0,9 11-1 0 0,-15-15-15 0 0,-1 0 0 0 0,1 1-1 0 0,-1-1 1 0 0,0 0-1 0 0,0 1 1 0 0,-1 0 0 0 0,1 0-1 0 0,-1 0 1 0 0,2 8-1 0 0,-1-3-26 0 0,-2 0 0 0 0,1 0 0 0 0,-1 0 0 0 0,-1 1-1 0 0,0-1 1 0 0,0 0 0 0 0,-3 18 0 0 0,-5 7-131 0 0,0 0 0 0 0,-24 56 0 0 0,31-87 163 0 0,-90 211-490 0 0,76-184 418 0 0,-1-1 1 0 0,-1 0-1 0 0,-2-1 0 0 0,-24 29 0 0 0,-96 98-202 0 0,135-152 275 0 0,-18 17-54 0 0,-1-1 0 0 0,-31 20 0 0 0,-2 3-21 0 0,-71 80 148 0 0,12-10 394 0 0,66-65-401 0 0,2 2 0 0 0,3 2 0 0 0,-56 84 0 0 0,65-82-19 0 0,-44 96 0 0 0,53-98-53 0 0,-20 45-89 0 0,27-52 24 0 0,-17 61 0 0 0,4-2-9 0 0,2-11 53 0 0,14-30 28 0 0,-46 161-43 0 0,44-158 36 0 0,-4-2 1 0 0,-2 0 0 0 0,-64 119-1 0 0,-170 212 94 0 0,222-346-20 0 0,-55 59 0 0 0,27-51 270 0 0,36-37-185 0 0,-56 31-1 0 0,-118 35 175 0 0,-114 9 79 0 0,-14-10 93 0 0,78-5-136 0 0,108-32-233 0 0,125-42-100 0 0,2-1 0 0 0,1 0-1 0 0,-1 1 1 0 0,1 1-1 0 0,1 0 1 0 0,-28 18-1 0 0,-22 11 44 0 0,35-21-49 0 0,-10 13 30 0 0,35-22-42 0 0,0-1 1 0 0,0 1 0 0 0,1 0-1 0 0,0 0 1 0 0,0 1 0 0 0,-6 12-1 0 0,-2 11-63 0 0,0 5-30 0 0,2 0 0 0 0,-9 60 0 0 0,12-23 97 0 0,2-1 0 0 0,8 134 0 0 0,21-33-16 0 0,-5-43 8 0 0,-16-93-14 0 0,-1 0 0 0 0,-2 0-1 0 0,-1 0 1 0 0,-7 40-1 0 0,3-14 16 0 0,6-52 5 0 0,-2 0 0 0 0,1 1 0 0 0,-1-1 0 0 0,0 0 0 0 0,-1 0-1 0 0,-1 0 1 0 0,1 0 0 0 0,-2-1 0 0 0,1 1 0 0 0,-6 9 0 0 0,6-13 6 0 0,-1 0 0 0 0,0-1 0 0 0,0 0 0 0 0,0 0 0 0 0,-1 0 0 0 0,0-1 0 0 0,0 1 0 0 0,0-1 0 0 0,0 0 1 0 0,-1-1-1 0 0,1 1 0 0 0,-1-1 0 0 0,0 0 0 0 0,0 0 0 0 0,0-1 0 0 0,0 0 0 0 0,-1 0 0 0 0,1 0 0 0 0,-1-1 0 0 0,1 0 0 0 0,-1 0 0 0 0,1-1 1 0 0,-1 0-1 0 0,1 0 0 0 0,-1 0 0 0 0,0-1 0 0 0,1 0 0 0 0,-1 0 0 0 0,1-1 0 0 0,0 1 0 0 0,-1-2 0 0 0,-9-4 0 0 0,-12-7 51 0 0,-8-7 37 0 0,15 5 1 0 0,18 13-85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3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1896 0 0,'0'0'9794'0'0,"-7"42"-8236"0"0,13 1-262 0 0,-2 2-275 0 0,3 0 0 0 0,1 0 1 0 0,19 55-1 0 0,2-23-6 0 0,-10-27-240 0 0,-18-47-732 0 0,1-1 0 0 0,0 1-1 0 0,-1-1 1 0 0,1 0 0 0 0,0 0-1 0 0,0 1 1 0 0,0-1 0 0 0,0-1 0 0 0,3 4-1 0 0,-2-4 14 0 0,-1 1 0 0 0,0 0 0 0 0,0 0 0 0 0,0 0 0 0 0,0 0 0 0 0,0 0 0 0 0,-1 0 0 0 0,1 1 0 0 0,-1-1 0 0 0,2 3 0 0 0,4 16 481 0 0,-7-20-529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3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3912 0 0,'0'0'8378'0'0,"-12"22"-8131"0"0,12-4 137 0 0,1 0 0 0 0,6 34 0 0 0,49 145 2308 0 0,-46-165-2344 0 0,-4-4-40 0 0,-5-24-255 0 0,-1 0 0 0 0,1 0 0 0 0,0 1 0 0 0,0-1 0 0 0,0 0 0 0 0,0 0 0 0 0,1-1 0 0 0,-1 1-1 0 0,1 0 1 0 0,0 0 0 0 0,0-1 0 0 0,0 1 0 0 0,1-1 0 0 0,0 0 0 0 0,-1 0 0 0 0,1 0 0 0 0,5 4 0 0 0,-3-2 50 0 0,0 0 0 0 0,0 0 0 0 0,-1 0 0 0 0,1 0 0 0 0,-1 1 0 0 0,0 0 0 0 0,4 8 0 0 0,-8-12-94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3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4912 0 0,'0'0'2262'0'0,"-4"40"1036"0"0,7-10-2861 0 0,1 0 1 0 0,1 1 0 0 0,2-2 0 0 0,1 1 0 0 0,2-1 0 0 0,0 0-1 0 0,20 36 1 0 0,29 32 650 0 0,-47-75-885 0 0,3 5-15 0 0,-9-11-40 0 0,12 17 930 0 0,-15-10 137 0 0,-2-21-1206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54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2704 0 0,'0'0'4288'0'0,"-2"3"-4031"0"0,-7 33 1257 0 0,7-31 506 0 0,2-27-819 0 0,-4 12-379 0 0,1 9 21 0 0,4 8-448 0 0,-4 20-318 0 0,0-8 36 0 0,3-19 3 0 0,0-26 2837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5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3112 0 0,'0'0'9336'0'0,"3"-3"-9239"0"0,45-26 351 0 0,-34 18-243 0 0,-2 1 89 0 0,1 0-1 0 0,0 1 0 0 0,1 1 1 0 0,22-10-1 0 0,30-11 2139 0 0,-51 19-2117 0 0,-15 9-286 0 0,1 0 0 0 0,0 0 0 0 0,0 0 0 0 0,0 0 0 0 0,0 1 0 0 0,0-1 0 0 0,0 0 0 0 0,0 1 0 0 0,0-1 0 0 0,0 1 0 0 0,0-1 0 0 0,0 1 0 0 0,0 0 0 0 0,0-1 0 0 0,0 1 0 0 0,0 0 0 0 0,3-1 0 0 0,-4 1 22 0 0,29-7 267 0 0,26-9-446 0 0,-54 16 179 0 0,1 0-1 0 0,0 0 0 0 0,0 0 1 0 0,0 0-1 0 0,-1 0 0 0 0,1 0 0 0 0,0 0 1 0 0,0 0-1 0 0,0-1 0 0 0,-1 1 1 0 0,1-1-1 0 0,0 1 0 0 0,-1-1 0 0 0,1 0 1 0 0,0 0-1 0 0,-1 0 0 0 0,1 0 1 0 0,-1 0-1 0 0,1 0 0 0 0,1-2 0 0 0,-3 3-18 0 0,16-11 12 0 0,-15 10-51 0 0,0-1-1 0 0,0 1 0 0 0,1 0 1 0 0,-1 0-1 0 0,0 0 1 0 0,0 0-1 0 0,0 0 1 0 0,1 0-1 0 0,-1 1 1 0 0,1-1-1 0 0,-1 0 0 0 0,1 1 1 0 0,-1-1-1 0 0,1 1 1 0 0,1-1-1 0 0,35-6-732 0 0,-37 7 727 0 0,21-8-93 0 0,-16 6 85 0 0,0 0-1 0 0,0 1 0 0 0,0 0 1 0 0,0 0-1 0 0,0 1 0 0 0,10-1 0 0 0,-16 1 8 0 0,47 0-549 0 0,-45 0 508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0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1033 600 0 0,'0'0'9825'0'0,"38"0"-7786"0"0,-34-3-1958 0 0,1 1 0 0 0,-1 0 1 0 0,1 0-1 0 0,-1 0 0 0 0,1 1 1 0 0,8-2-1 0 0,13-5 214 0 0,66-33 1007 0 0,-66 17-514 0 0,-12 19-686 0 0,0 0 0 0 0,0 1-1 0 0,0 0 1 0 0,22-2 0 0 0,-7 0 52 0 0,-3 1 57 0 0,1-1 1 0 0,-1-2-1 0 0,-1-1 1 0 0,0 0 0 0 0,46-26-1 0 0,39-33 590 0 0,-69 43-605 0 0,-13 10-51 0 0,-1-2 0 0 0,0-1 0 0 0,-1-1 1 0 0,44-43-1 0 0,5-13 165 0 0,-68 69-285 0 0,-1-1 0 0 0,-1-1 0 0 0,0 1 0 0 0,7-13 0 0 0,-8 13-3 0 0,1-1-1 0 0,0 0 1 0 0,0 1 0 0 0,1 0-1 0 0,10-10 1 0 0,107-95 218 0 0,-20 27 16 0 0,-80 56-170 0 0,0-1-1 0 0,25-45 1 0 0,-44 68-78 0 0,33-75 207 0 0,-36 80-213 0 0,0 1 0 0 0,1-1 0 0 0,-1 1 1 0 0,0-1-1 0 0,0 1 0 0 0,1 0 0 0 0,-1-1 0 0 0,1 1 0 0 0,-1 0 0 0 0,1 0 1 0 0,-1 0-1 0 0,1 0 0 0 0,0 0 0 0 0,-1 1 0 0 0,1-1 0 0 0,0 0 0 0 0,0 1 1 0 0,-1-1-1 0 0,1 1 0 0 0,0 0 0 0 0,0-1 0 0 0,3 1 0 0 0,1 0-2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10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1200 0 0,'0'0'9849'0'0,"4"2"-9701"0"0,3 3-134 0 0,-2-2 119 0 0,1 1 0 0 0,-1-1 1 0 0,1 0-1 0 0,0 0 0 0 0,0 0 0 0 0,0-1 0 0 0,1 0 0 0 0,-1 0 1 0 0,0 0-1 0 0,1-1 0 0 0,9 1 0 0 0,-7-2 25 0 0,-1 1 0 0 0,1 1 0 0 0,-1 0 0 0 0,0 0 0 0 0,0 1 0 0 0,12 4 0 0 0,-12-3 113 0 0,1-1 0 0 0,-1 0 0 0 0,1 0 0 0 0,0-1 1 0 0,0 0-1 0 0,14 0 0 0 0,120 6 898 0 0,-96-4-348 0 0,80-2 1 0 0,16-8 31 0 0,75-6 68 0 0,-61-3-295 0 0,-101 8-328 0 0,73-18 1 0 0,-50 3-196 0 0,25-6 13 0 0,-53 19-64 0 0,91-20 340 0 0,-81-6-190 0 0,-51 32-140 0 0,0 0-1 0 0,0 1 0 0 0,0 0 1 0 0,1 0-1 0 0,15 0 0 0 0,-16 1-43 0 0,-1 1 0 0 0,1-1 0 0 0,-1-1 0 0 0,0 0-1 0 0,1 0 1 0 0,-1-1 0 0 0,10-4 0 0 0,-12 3-9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26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6224 0 0,'0'0'1057'0'0,"-20"17"2602"0"0,27 92-1890 0 0,-3-70-1415 0 0,-3 72 0 0 0,-2-61 86 0 0,2-1 1 0 0,13 87 0 0 0,-3-42 76 0 0,-3 66 251 0 0,-6-88-124 0 0,12 80-1 0 0,-7-88 64 0 0,-3 108-1 0 0,-4-133-507 0 0,1-20-125 0 0,-2 23 106 0 0,1-40-174 0 0,-1-1-1 0 0,1 1 0 0 0,0 0 0 0 0,-1-1 1 0 0,1 1-1 0 0,-1-1 0 0 0,0 1 0 0 0,0-1 1 0 0,1 1-1 0 0,-1-1 0 0 0,0 0 0 0 0,0 1 1 0 0,0-1-1 0 0,0 0 0 0 0,-1 0 0 0 0,1 1 0 0 0,0-1 1 0 0,0 0-1 0 0,-1 0 0 0 0,-1 0 0 0 0,-4 2-30 0 0,1-3 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27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6328 0 0,'0'0'4064'0'0,"-1"4"-3807"0"0,-3 11-143 0 0,2 0 1 0 0,0 0-1 0 0,1 0 0 0 0,0 1 1 0 0,1-1-1 0 0,1 0 0 0 0,2 15 0 0 0,1 34 259 0 0,-4 604 3739 0 0,8-552-3494 0 0,-4-75-435 0 0,-1 0 0 0 0,-5 68 0 0 0,-4-63-103 0 0,2-25-45 0 0,2 0-1 0 0,0 0 0 0 0,2 33 1 0 0,0-54-35 0 0,0 1 0 0 0,0-1-1 0 0,0 1 1 0 0,0-1 0 0 0,0 1 0 0 0,0-1 0 0 0,0 1 0 0 0,0-1-1 0 0,0 0 1 0 0,0 1 0 0 0,-1-1 0 0 0,1 1 0 0 0,0-1 0 0 0,0 1 0 0 0,-1-1-1 0 0,1 0 1 0 0,0 1 0 0 0,0-1 0 0 0,-1 0 0 0 0,1 1 0 0 0,0-1 0 0 0,-1 0-1 0 0,1 0 1 0 0,0 1 0 0 0,-1-1 0 0 0,1 0 0 0 0,-1 0 0 0 0,1 1 0 0 0,-1-1-1 0 0,1 0 1 0 0,0 0 0 0 0,-1 0 0 0 0,1 0 0 0 0,-1 0 0 0 0,1 0 0 0 0,-1 0-1 0 0,1 0 1 0 0,-1 0 0 0 0,1 0 0 0 0,0 0 0 0 0,-1 0 0 0 0,1 0 0 0 0,-1 0-1 0 0,1 0 1 0 0,-1 0 0 0 0,1 0 0 0 0,0-1 0 0 0,-1 1 0 0 0,1 0-1 0 0,-1-1 1 0 0,0 1-32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27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6632 0 0,'0'0'2681'0'0,"3"-3"-2394"0"0,5-1-84 0 0,0 1 1 0 0,0 0 0 0 0,0 0-1 0 0,1 1 1 0 0,-1 0 0 0 0,0 0-1 0 0,1 1 1 0 0,0 0 0 0 0,-1 1-1 0 0,18 0 1 0 0,23-2 125 0 0,27-9 117 0 0,-35 4 179 0 0,66-2-1 0 0,-92 8-351 0 0,0 0 1 0 0,1-2-1 0 0,14-4 1 0 0,-3 1 266 0 0,-20 5-337 0 0,-1-1-1 0 0,0 0 0 0 0,1 0 1 0 0,-1-1-1 0 0,0 0 0 0 0,-1 0 1 0 0,1 0-1 0 0,6-6 0 0 0,4 8 926 0 0,-15 1-1056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41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6928 0 0,'0'0'2846'0'0,"41"2"-1463"0"0,-18 1-839 0 0,0 2 0 0 0,43 14 0 0 0,-61-17-440 0 0,0 0 1 0 0,0 0-1 0 0,0 0 1 0 0,0 0-1 0 0,0 1 1 0 0,-1 0-1 0 0,0 0 1 0 0,1 0-1 0 0,-1 0 1 0 0,0 1-1 0 0,0-1 1 0 0,-1 1-1 0 0,1 0 1 0 0,-1 0-1 0 0,0 1 1 0 0,0-1-1 0 0,0 1 1 0 0,-1-1-1 0 0,1 1 1 0 0,-1 0-1 0 0,2 6 1 0 0,1 19 580 0 0,19 58 0 0 0,-20-76-479 0 0,0-1-1 0 0,1 0 1 0 0,1 0 0 0 0,0 0-1 0 0,0-1 1 0 0,1 0 0 0 0,15 18-1 0 0,-20-27-177 0 0,-1 0-1 0 0,0-1 1 0 0,1 1-1 0 0,-1-1 1 0 0,1 1-1 0 0,-1-1 1 0 0,1 0-1 0 0,-1 1 0 0 0,1-1 1 0 0,-1 0-1 0 0,1 0 1 0 0,-1 0-1 0 0,1 0 1 0 0,-1 0-1 0 0,1 0 1 0 0,-1-1-1 0 0,1 1 1 0 0,-1 0-1 0 0,1-1 0 0 0,-1 1 1 0 0,0-1-1 0 0,3-1 1 0 0,39-20 248 0 0,-29 14-185 0 0,42-14 349 0 0,-54 21-419 0 0,-1 0 0 0 0,0 1 0 0 0,1-1 0 0 0,-1 0 0 0 0,1 1 0 0 0,0-1 0 0 0,-1 1 0 0 0,1-1 0 0 0,-1 1 0 0 0,1 0 0 0 0,0-1 0 0 0,-1 1 0 0 0,1 0-1 0 0,0 0 1 0 0,-1 1 0 0 0,1-1 0 0 0,-1 0 0 0 0,1 0 0 0 0,0 1 0 0 0,-1-1 0 0 0,1 1 0 0 0,-1-1 0 0 0,1 1 0 0 0,-1 0 0 0 0,1-1 0 0 0,-1 1 0 0 0,1 0 0 0 0,0 2 0 0 0,3 0 32 0 0,0 1 1 0 0,-1 0 0 0 0,0 1-1 0 0,0-1 1 0 0,0 1-1 0 0,3 5 1 0 0,30 54 244 0 0,-32-55-244 0 0,1-1 0 0 0,1 0 0 0 0,-1 0 0 0 0,1-1 0 0 0,0 0-1 0 0,1 0 1 0 0,12 9 0 0 0,-17-15-43 0 0,1 1 1 0 0,-1-1-1 0 0,0 0 1 0 0,0 0-1 0 0,0 0 1 0 0,1-1-1 0 0,-1 1 1 0 0,0-1-1 0 0,1 1 1 0 0,-1-1-1 0 0,1 0 1 0 0,-1 0-1 0 0,0-1 1 0 0,1 1-1 0 0,-1-1 0 0 0,0 0 1 0 0,0 0-1 0 0,1 0 1 0 0,-1 0-1 0 0,0 0 1 0 0,0-1-1 0 0,0 1 1 0 0,5-5-1 0 0,37-9 118 0 0,-41 14-115 0 0,0 1 0 0 0,0 0 0 0 0,0 0 0 0 0,0 0-1 0 0,0 0 1 0 0,1 1 0 0 0,-1-1 0 0 0,0 1 0 0 0,0 0 0 0 0,0 0 0 0 0,-1 1 0 0 0,1-1 0 0 0,0 1-1 0 0,0 0 1 0 0,4 3 0 0 0,0 2 29 0 0,0 0 0 0 0,0 0-1 0 0,0 1 1 0 0,8 12 0 0 0,12 12 102 0 0,-23-27-129 0 0,-3-1 4 0 0,0-1-1 0 0,1 0 0 0 0,-1 0 1 0 0,1 0-1 0 0,0-1 0 0 0,0 1 1 0 0,0-1-1 0 0,0 1 0 0 0,0-1 1 0 0,0 0-1 0 0,1 0 0 0 0,-1 0 1 0 0,0-1-1 0 0,1 1 0 0 0,0-1 1 0 0,-1 0-1 0 0,1 0 0 0 0,0 0 1 0 0,0 0-1 0 0,0-1 0 0 0,0 0 1 0 0,-1 1-1 0 0,8-2 0 0 0,24-10 118 0 0,-28 9-112 0 0,0-1 1 0 0,0 1-1 0 0,0 0 1 0 0,0 1-1 0 0,1-1 1 0 0,7 1-1 0 0,-13 1-15 0 0,0 0-1 0 0,1 0 1 0 0,-1 1-1 0 0,0-1 1 0 0,0 1 0 0 0,1 0-1 0 0,-1-1 1 0 0,0 1-1 0 0,0 0 1 0 0,0 0 0 0 0,0 0-1 0 0,0 1 1 0 0,0-1-1 0 0,0 0 1 0 0,0 1 0 0 0,0 0-1 0 0,-1-1 1 0 0,1 1-1 0 0,-1 0 1 0 0,1 0 0 0 0,-1-1-1 0 0,1 1 1 0 0,-1 0-1 0 0,1 3 1 0 0,7 15 63 0 0,-1 0-1 0 0,0 1 1 0 0,-2 0 0 0 0,7 37 0 0 0,6 21 48 0 0,-11-51-88 0 0,-6-16-13 0 0,2 1 0 0 0,0-1 0 0 0,1 1 0 0 0,0-1-1 0 0,13 21 1 0 0,-7-11 17 0 0,-9-20-26 0 0,-1 1-1 0 0,0 0 0 0 0,1 0 0 0 0,-1-1 0 0 0,1 1 0 0 0,0 0 1 0 0,0-1-1 0 0,0 0 0 0 0,0 1 0 0 0,0-1 0 0 0,0 0 0 0 0,5 2 1 0 0,-9-2 25 0 0,0 0 0 0 0,1 0 0 0 0,-1-1 0 0 0,1 1 1 0 0,0 0-1 0 0,0 0 0 0 0,-1 0 0 0 0,1 1 0 0 0,1-1 1 0 0,-1 0-1 0 0,0 0 0 0 0,0 0 0 0 0,1 1 0 0 0,-1 2 1 0 0,-11 49-28 0 0,-8 190 71 0 0,17-222-78 0 0,1 0 0 0 0,1 0 0 0 0,1 1 0 0 0,1-1 0 0 0,0 0 0 0 0,9 38 0 0 0,-9-59-1 0 0,-1 0 0 0 0,1 0 0 0 0,-1 0 0 0 0,1 0 1 0 0,0 0-1 0 0,-1 0 0 0 0,1-1 0 0 0,0 1 0 0 0,0 0 0 0 0,-1 0 0 0 0,1 0 0 0 0,0-1 0 0 0,0 1 0 0 0,0-1 0 0 0,0 1 0 0 0,0-1 0 0 0,0 1 0 0 0,0-1 0 0 0,0 1 0 0 0,0-1 0 0 0,0 0 1 0 0,0 1-1 0 0,1-1 0 0 0,-1 0 0 0 0,0 0 0 0 0,0 0 0 0 0,0 0 0 0 0,0 0 0 0 0,0 0 0 0 0,0 0 0 0 0,0-1 0 0 0,1 1 0 0 0,-1 0 0 0 0,0 0 0 0 0,0-1 0 0 0,0 1 0 0 0,2-2 1 0 0,47-22 39 0 0,-40 18-33 0 0,60-25 208 0 0,-69 32-195 0 0,1 0 0 0 0,-1 0 0 0 0,0 1 0 0 0,1-1 0 0 0,-1 1 0 0 0,0-1 0 0 0,0 1 0 0 0,0-1 1 0 0,0 1-1 0 0,0-1 0 0 0,0 1 0 0 0,0 2 0 0 0,1-1-7 0 0,11 19 56 0 0,-1 1 1 0 0,-2 0-1 0 0,0 1 1 0 0,-1 0 0 0 0,-1 0-1 0 0,8 49 1 0 0,-11-36 25 0 0,-2 0 0 0 0,-1 42 0 0 0,-21 166 209 0 0,8-138-186 0 0,10-92-86 0 0,1 0-1 0 0,0 0 1 0 0,2 0-1 0 0,0 0 0 0 0,5 19 1 0 0,-6-30-12 0 0,1 0 0 0 0,0 0-1 0 0,0 0 1 0 0,0-1 0 0 0,0 1 0 0 0,1-1 0 0 0,0 1 0 0 0,0-1-1 0 0,4 4 1 0 0,-4-3-19 0 0,1 0 0 0 0,0 0 0 0 0,-1 0-1 0 0,1 1 1 0 0,-1-1 0 0 0,-1 1 0 0 0,4 7 0 0 0,14 61 19 0 0,-19-68-19 0 0,0-1-1 0 0,-1 0 1 0 0,0 0-1 0 0,0 1 1 0 0,0-1 0 0 0,0 0-1 0 0,-1 0 1 0 0,1 1-1 0 0,-1-1 1 0 0,0 0-1 0 0,-1 0 1 0 0,1 0-1 0 0,-1 0 1 0 0,0 0 0 0 0,-4 7-1 0 0,4-8-1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28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6128 0 0,'0'0'4217'0'0,"-2"3"-3570"0"0,0 1-312 0 0,1-1 1 0 0,-1 1-1 0 0,1 0 0 0 0,0 0 1 0 0,0 0-1 0 0,1 0 1 0 0,-1 0-1 0 0,1 0 1 0 0,0 0-1 0 0,0 8 1 0 0,8 50 748 0 0,-4-32-674 0 0,13 119 957 0 0,-6 214 905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2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 5520 0 0,'0'0'1254'0'0,"-19"-4"7706"0"0,21 4-8718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36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6016 0 0,'0'0'3818'0'0,"-2"3"-3344"0"0,-1 7-218 0 0,1 1 0 0 0,0 0 0 0 0,1-1 0 0 0,0 1 0 0 0,0 0 0 0 0,1 0 1 0 0,1-1-1 0 0,3 20 0 0 0,-1 22 369 0 0,1 262 2874 0 0,-2-253-2561 0 0,14 72 0 0 0,-7-71-172 0 0,1 75 1 0 0,-11-73-267 0 0,3 0 1 0 0,14 83-1 0 0,19-31-181 0 0,-7 21-124 0 0,-24-123-171 0 0,-4-13-22 0 0,0 1 0 0 0,0 0 0 0 0,0-1 0 0 0,1 1 0 0 0,-1-1 0 0 0,0 1 0 0 0,1-1 0 0 0,-1 1 0 0 0,1-1 0 0 0,0 1 0 0 0,-1-1 0 0 0,1 1 0 0 0,0-1 0 0 0,0 0 0 0 0,0 1 0 0 0,0-1 0 0 0,0 0 0 0 0,0 0 0 0 0,0 0-1 0 0,1 0 1 0 0,-1 0 0 0 0,0 0 0 0 0,0 0 0 0 0,1 0 0 0 0,-1 0 0 0 0,1 0 0 0 0,-1-1 0 0 0,1 1 0 0 0,-1-1 0 0 0,1 1 0 0 0,-1-1 0 0 0,1 0 0 0 0,0 1 0 0 0,-1-1 0 0 0,1 0 0 0 0,-1 0 0 0 0,1 0 0 0 0,0 0 0 0 0,-1-1-1 0 0,1 1 1 0 0,-1 0 0 0 0,1-1 0 0 0,2 0 0 0 0,-3 0 6 0 0,48-22 96 0 0,-40 12-76 0 0,0-1 0 0 0,-1 0 0 0 0,7-13 0 0 0,-9 15-1 0 0,-1 0 1 0 0,2 0 0 0 0,-1 1 0 0 0,2-1-1 0 0,-1 2 1 0 0,13-12 0 0 0,-12 14 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3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1301 6824 0 0,'0'0'2088'0'0,"-2"-4"-1048"0"0,-6-25 978 0 0,5 14 786 0 0,-2-12-2376 0 0,0-1 0 0 0,2 1 0 0 0,1-47 0 0 0,-10-6 429 0 0,-6-41 66 0 0,10 78-444 0 0,2 0 0 0 0,0-49 0 0 0,2-127 513 0 0,0 151-733 0 0,2 50-156 0 0,0 1 1 0 0,2-1-1 0 0,0 1 0 0 0,1-1 1 0 0,5-24-1 0 0,0 6 91 0 0,3-52 0 0 0,-2 18-70 0 0,-7 67-120 0 0,0 1 0 0 0,0-1 0 0 0,1 0 1 0 0,-1 1-1 0 0,1-1 0 0 0,-1 1 0 0 0,1-1 0 0 0,0 0 0 0 0,0 1 0 0 0,0-1 1 0 0,1 1-1 0 0,-1 0 0 0 0,1 0 0 0 0,-1-1 0 0 0,1 1 0 0 0,0 0 1 0 0,-1 0-1 0 0,1 0 0 0 0,0 1 0 0 0,0-1 0 0 0,1 0 0 0 0,-1 1 0 0 0,0-1 1 0 0,1 1-1 0 0,-1 0 0 0 0,5-2 0 0 0,-6 2-4 0 0,7-4 4 0 0,0 0-1 0 0,0 1 0 0 0,0 0 1 0 0,1 0-1 0 0,-1 0 1 0 0,1 1-1 0 0,0 1 1 0 0,0-1-1 0 0,0 1 0 0 0,0 1 1 0 0,12-1-1 0 0,8-1 4 0 0,-26 2-7 0 0,0 0-1 0 0,0 0 1 0 0,0 1-1 0 0,1-1 1 0 0,-1 1-1 0 0,0 0 1 0 0,0-1-1 0 0,0 1 0 0 0,0 1 1 0 0,1-1-1 0 0,-1 0 1 0 0,0 1-1 0 0,0 0 1 0 0,0-1-1 0 0,0 1 1 0 0,0 1-1 0 0,0-1 1 0 0,0 0-1 0 0,0 1 1 0 0,0-1-1 0 0,-1 1 1 0 0,1 0-1 0 0,-1 0 1 0 0,1 0-1 0 0,2 3 1 0 0,-1-2-7 0 0,-1 0-1 0 0,0 0 1 0 0,1 0 0 0 0,0-1 0 0 0,0 0 0 0 0,-1 0 0 0 0,1 0 0 0 0,1 0 0 0 0,6 2 0 0 0,13 7-85 0 0,-16-6 37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3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7736 0 0,'0'0'6088'0'0,"4"2"-5862"0"0,5 0-100 0 0,0 0 0 0 0,0-1 0 0 0,1 0 0 0 0,-1-1 0 0 0,0 0-1 0 0,1 0 1 0 0,-1-1 0 0 0,0 0 0 0 0,0-1 0 0 0,0 0 0 0 0,0 0-1 0 0,0-1 1 0 0,10-4 0 0 0,31-7 821 0 0,28-10 82 0 0,-59 17-643 0 0,-1 1 0 0 0,1 0 0 0 0,0 2 0 0 0,19-3 0 0 0,-33 6-222 0 0,0 0-1 0 0,0 0 1 0 0,0-1-1 0 0,0 0 1 0 0,-1 0-1 0 0,8-4 1 0 0,-9 4-41 0 0,0 0-1 0 0,1 0 1 0 0,-1 1 0 0 0,0-1 0 0 0,0 1 0 0 0,1 0 0 0 0,-1 0-1 0 0,1 0 1 0 0,-1 1 0 0 0,0-1 0 0 0,6 0 0 0 0,14 13 43 0 0,-20-12-158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39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67 361 10344 0 0,'0'0'3592'0'0,"3"-2"-3368"0"0,11-1 116 0 0,0 1 0 0 0,0 1 1 0 0,0 0-1 0 0,28 1 0 0 0,-29 1 138 0 0,0-1-1 0 0,1 0 1 0 0,-1-1-1 0 0,1 0 1 0 0,-1-1-1 0 0,0-1 0 0 0,15-4 1 0 0,-10 0-36 0 0,-7 3-77 0 0,0 0-1 0 0,-1 0 0 0 0,1-1 0 0 0,-1 0 0 0 0,0-1 0 0 0,-1 0 0 0 0,1-1 0 0 0,14-13 1 0 0,-13 6-110 0 0,-1-1 0 0 0,0 1 1 0 0,-2-2-1 0 0,1 1 0 0 0,11-33 1 0 0,-14 33-76 0 0,3-14 55 0 0,-8 26-196 0 0,0 1-1 0 0,-1-1 1 0 0,0 0-1 0 0,0 0 1 0 0,0 1-1 0 0,0-1 1 0 0,0 0-1 0 0,0 1 1 0 0,-1-1-1 0 0,0-4 1 0 0,-1 4-15 0 0,0-1 0 0 0,0 0 0 0 0,0 1 1 0 0,-1 0-1 0 0,1-1 0 0 0,-1 1 0 0 0,0 0 1 0 0,0 1-1 0 0,0-1 0 0 0,0 0 0 0 0,0 1 1 0 0,-1-1-1 0 0,-4-2 0 0 0,3 2-21 0 0,0 0-1 0 0,0 0 0 0 0,0 0 1 0 0,0 1-1 0 0,-1 0 0 0 0,1 0 1 0 0,-1 0-1 0 0,1 1 0 0 0,-1-1 1 0 0,0 1-1 0 0,1 1 0 0 0,-1-1 1 0 0,0 1-1 0 0,0 0 0 0 0,0 0 1 0 0,1 1-1 0 0,-1-1 1 0 0,0 1-1 0 0,1 1 0 0 0,-9 2 1 0 0,-32 14-27 0 0,38-16 21 0 0,1 0 0 0 0,-1 1 0 0 0,1 0 0 0 0,-1 1 0 0 0,1-1 0 0 0,0 1 0 0 0,1 1-1 0 0,-1-1 1 0 0,1 1 0 0 0,-11 10 0 0 0,-65 57-98 0 0,76-63 74 0 0,-1 0 0 0 0,2 0 0 0 0,-1 1 0 0 0,-3 10 0 0 0,-14 23-73 0 0,17-30 64 0 0,-1 0 0 0 0,2 1 0 0 0,-6 19 0 0 0,4-10-33 0 0,1-4 12 0 0,1 0 1 0 0,2 0 0 0 0,0 1-1 0 0,1-1 1 0 0,0 1-1 0 0,3 31 1 0 0,3-11-64 0 0,-2-29 99 0 0,1 0 1 0 0,0 0-1 0 0,0 0 0 0 0,1-1 0 0 0,1 1 0 0 0,0-1 1 0 0,0 0-1 0 0,1 0 0 0 0,0-1 0 0 0,1 0 0 0 0,0 0 0 0 0,0 0 1 0 0,1-1-1 0 0,0 0 0 0 0,0-1 0 0 0,1 0 0 0 0,17 11 1 0 0,-12-8 12 0 0,1-1 1 0 0,0 0-1 0 0,21 8 1 0 0,-29-15 5 0 0,-1 0 1 0 0,1 0-1 0 0,0 0 0 0 0,0-1 1 0 0,-1 0-1 0 0,1 0 0 0 0,0 0 1 0 0,0-1-1 0 0,0 0 1 0 0,0-1-1 0 0,10-1 0 0 0,11-2 5 0 0,14-5 4 0 0,-29 4 10 0 0,-1 0 0 0 0,1-1 0 0 0,-1 0 0 0 0,-1-1 0 0 0,1 0 0 0 0,19-17 1 0 0,71-62 206 0 0,-73 67-86 0 0,11-9-3 0 0,-16 10-122 0 0,-15 9-5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4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5624 0 0,'0'0'9024'0'0,"0"4"-8630"0"0,-3 19 467 0 0,1 1 0 0 0,2 0 1 0 0,0 0-1 0 0,6 39 0 0 0,25 97 1661 0 0,-3-27-1190 0 0,-23-40-825 0 0,-6-74-315 0 0,1 0 0 0 0,2 1 0 0 0,0-1 0 0 0,5 20 0 0 0,2 19 226 0 0,-8-46-299 0 0,0 1 1 0 0,1-1-1 0 0,5 17 1 0 0,-2-13-1 0 0,-1 1 0 0 0,0-1 0 0 0,-1 1 0 0 0,-1 0 0 0 0,0 19 0 0 0,5-8 241 0 0,-7-25-360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4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30 6424 0 0,'0'0'2112'0'0,"-4"42"2812"0"0,24 9-90 0 0,-20-52-4794 0 0,-4-41 885 0 0,4 41-875 0 0,0-1 0 0 0,-1 1 0 0 0,1 0 0 0 0,0 0 1 0 0,-1 0-1 0 0,0 0 0 0 0,1-1 0 0 0,-1 1 0 0 0,0 0 0 0 0,1 0 1 0 0,-1 0-1 0 0,0 1 0 0 0,0-1 0 0 0,0 0 0 0 0,0 0 0 0 0,0 0 1 0 0,0 0-1 0 0,0 1 0 0 0,0-1 0 0 0,0 1 0 0 0,0-1 1 0 0,0 1-1 0 0,0-1 0 0 0,-1 1 0 0 0,1-1 0 0 0,0 1 0 0 0,0 0 1 0 0,-1 0-1 0 0,1 0 0 0 0,-2 0 475 0 0,3 1-475 0 0,-1-1 0 0 0,1 1 1 0 0,-1 0-1 0 0,1 0 0 0 0,0 0 1 0 0,-1 0-1 0 0,1 0 0 0 0,0 0 1 0 0,0 0-1 0 0,0 0 0 0 0,0 0 1 0 0,0 0-1 0 0,0 0 0 0 0,0 0 1 0 0,0 0-1 0 0,0 0 0 0 0,0 0 1 0 0,0 0-1 0 0,1 0 0 0 0,-1 0 1 0 0,0 0-1 0 0,1 0 0 0 0,-1 0 0 0 0,1 0 1 0 0,-1 0-1 0 0,1-1 0 0 0,0 2 1 0 0,6 1 857 0 0,-7-21-372 0 0,0 16-497 0 0,-1 0 0 0 0,1 1 0 0 0,-1-1 0 0 0,1 1 0 0 0,-1-1 0 0 0,0 1 0 0 0,0 0 0 0 0,0-1 0 0 0,0 1 0 0 0,0 0 0 0 0,0 0-1 0 0,0-1 1 0 0,0 1 0 0 0,0 0 0 0 0,-1 0 0 0 0,1 0 0 0 0,0 0 0 0 0,-1 1 0 0 0,1-1 0 0 0,0 0 0 0 0,-1 1 0 0 0,1-1 0 0 0,-1 0 0 0 0,0 1 0 0 0,1 0 0 0 0,-3-1 0 0 0,3 6-8 0 0,1 1-1 0 0,1-1 1 0 0,-1 0 0 0 0,1 1-1 0 0,0-1 1 0 0,1 6 0 0 0,-1-11-30 0 0,-1 1 0 0 0,0-1 0 0 0,0 1 0 0 0,0-1 0 0 0,0 1 0 0 0,1-1 0 0 0,-1 0 0 0 0,0 1 0 0 0,1-1 0 0 0,-1 1 0 0 0,0-1 0 0 0,1 0 0 0 0,-1 1 0 0 0,0-1 0 0 0,1 0 0 0 0,-1 1 0 0 0,0-1 0 0 0,1 0 0 0 0,-1 0 0 0 0,1 1 0 0 0,-1-1 0 0 0,1 0 0 0 0,-1 0 0 0 0,1 0 0 0 0,-1 0 0 0 0,1 0 0 0 0,-1 0 0 0 0,1 1 0 0 0,-1-1 0 0 0,1 0 0 0 0,-1 0 0 0 0,1-1 0 0 0,-1 1 0 0 0,1 0 0 0 0,-1 0 0 0 0,1 0 0 0 0,-1 0 0 0 0,0 0 0 0 0,1 0 0 0 0,-1-1 0 0 0,1 1 0 0 0,-1 0 0 0 0,1 0 1 0 0,-1-1-1 0 0,1 1 0 0 0,-1 0 0 0 0,0-1 0 0 0,1 1 0 0 0,-1 0 0 0 0,0-1 0 0 0,1 1 0 0 0,-1 0 0 0 0,0-1 0 0 0,0 1 0 0 0,1-1 0 0 0,-1 1 0 0 0,0-1 0 0 0,0 1 0 0 0,1-1 0 0 0,-4-3 5 0 0,0 0 0 0 0,0 1 0 0 0,-1 0 0 0 0,1-1 0 0 0,-1 1 0 0 0,1 0-1 0 0,-1 1 1 0 0,0-1 0 0 0,0 1 0 0 0,-8-3 0 0 0,11 4-4 0 0,0 1 0 0 0,0-1 0 0 0,0 1-1 0 0,-1 0 1 0 0,1 0 0 0 0,0-1 0 0 0,0 1 0 0 0,-1 0-1 0 0,1 0 1 0 0,0 0 0 0 0,0 1 0 0 0,-1-1 0 0 0,1 0 0 0 0,0 0-1 0 0,0 1 1 0 0,0-1 0 0 0,-1 1 0 0 0,1-1 0 0 0,0 1-1 0 0,-2 0 1 0 0,2 0-1 0 0,1 0 0 0 0,-1 0 1 0 0,1 0-1 0 0,0-1 0 0 0,-1 1 0 0 0,1 0 0 0 0,0 0 0 0 0,-1 0 0 0 0,1 0 0 0 0,0 0 0 0 0,0-1 0 0 0,0 1 0 0 0,0 0 1 0 0,0 0-1 0 0,0 0 0 0 0,0 0 0 0 0,0 0 0 0 0,0 0 0 0 0,0 0 0 0 0,0 0 0 0 0,0 0 0 0 0,1-1 0 0 0,-1 1 1 0 0,0 0-1 0 0,1 0 0 0 0,-1 0 0 0 0,1 0 0 0 0,-1-1 0 0 0,1 1 0 0 0,0 1 0 0 0,22 27-1 0 0,-23-29 0 0 0,1 0 0 0 0,0 1 0 0 0,-1-1 0 0 0,1 1 0 0 0,0-1 0 0 0,0 0 0 0 0,0 1 0 0 0,0-1 0 0 0,-1 0 0 0 0,1 0 0 0 0,0 0 0 0 0,0 0 0 0 0,0 0 0 0 0,0 0 0 0 0,-1 0 0 0 0,1 0 0 0 0,0 0 0 0 0,0 0 0 0 0,0 0 0 0 0,0 0 0 0 0,0-1 0 0 0,-1 1 0 0 0,1 0 0 0 0,0-1 0 0 0,0 1 0 0 0,-1 0 0 0 0,1-1 0 0 0,0 1 0 0 0,0-1 0 0 0,-1 1 0 0 0,1-1 0 0 0,-1 0 0 0 0,1 1 0 0 0,0-1 0 0 0,-1 0 0 0 0,1 1 0 0 0,-1-1 0 0 0,1-1 0 0 0,0 0 0 0 0,0 0 0 0 0,1 1 0 0 0,-2-1 0 0 0,1 0 0 0 0,0 0 0 0 0,0 0 0 0 0,-1 0 0 0 0,1 0 0 0 0,-1 0 0 0 0,1 0 0 0 0,-1 0 0 0 0,0-1 0 0 0,0 1 0 0 0,0 0 0 0 0,0 0 0 0 0,0 0 0 0 0,0 0 0 0 0,-1 0 0 0 0,1 0 0 0 0,-1 0 0 0 0,0 0 0 0 0,1 0 0 0 0,-1 0 0 0 0,0 0 0 0 0,0 0 0 0 0,0 0 0 0 0,0 0 0 0 0,-1 1 0 0 0,1-1 0 0 0,0 0 0 0 0,-3-1 0 0 0,3 2 3 0 0,0 0 0 0 0,0 0 0 0 0,0 0 0 0 0,0 0 0 0 0,-1 0 0 0 0,1 0 0 0 0,0 1 0 0 0,0-1 0 0 0,-1 0 0 0 0,1 1 0 0 0,-1-1 0 0 0,1 1 0 0 0,0 0 0 0 0,-1-1 0 0 0,1 1 0 0 0,-1 0 0 0 0,1 0 0 0 0,-1 0 0 0 0,-2 0 0 0 0,3 1 0 0 0,0 0 0 0 0,0 0 0 0 0,0 1 0 0 0,0-1 0 0 0,1 0-1 0 0,-1 1 1 0 0,0-1 0 0 0,1 0 0 0 0,-1 1 0 0 0,1-1 0 0 0,-1 1 0 0 0,1-1 0 0 0,0 1 0 0 0,0-1 0 0 0,0 1 0 0 0,0-1 0 0 0,0 1 0 0 0,0-1 0 0 0,0 1 0 0 0,0 1 0 0 0,0 0-3 0 0,1 0 0 0 0,-1-1 0 0 0,0 1 0 0 0,1 0 1 0 0,-1 0-1 0 0,1 0 0 0 0,0-1 0 0 0,0 1 0 0 0,0 0 1 0 0,0-1-1 0 0,1 1 0 0 0,-1-1 0 0 0,1 1 0 0 0,-1-1 1 0 0,1 0-1 0 0,0 0 0 0 0,0 0 0 0 0,0 0 0 0 0,0 0 0 0 0,0 0 1 0 0,4 2-1 0 0,-5-3 0 0 0,0-1 0 0 0,0 1 0 0 0,0-1 0 0 0,0 0 0 0 0,0 1 0 0 0,0-1 0 0 0,0 0 0 0 0,0 0 1 0 0,0 0-1 0 0,0 1 0 0 0,0-1 0 0 0,0 0 0 0 0,0-1 0 0 0,0 1 0 0 0,0 0 0 0 0,0 0 0 0 0,0 0 0 0 0,0-1 0 0 0,0 1 0 0 0,1 0 0 0 0,-2-1 0 0 0,3 0 1 0 0,-2 0-1 0 0,1-1 0 0 0,0 1 0 0 0,-1-1 0 0 0,1 1 0 0 0,-1-1 0 0 0,0 0 0 0 0,0 1 0 0 0,1-1 0 0 0,-1 0 0 0 0,0 0 0 0 0,0 0 0 0 0,-1 0 0 0 0,1 0 0 0 0,0 0 0 0 0,0-3 0 0 0,0 3 1 0 0,0-1-1 0 0,0 1 1 0 0,0 0-1 0 0,-1 0 1 0 0,1-1-1 0 0,0 1 1 0 0,-1 0-1 0 0,0-1 1 0 0,1 1-1 0 0,-1 0 1 0 0,0-1-1 0 0,0 1 1 0 0,-1-1-1 0 0,1 1 1 0 0,0 0-1 0 0,-1-1 1 0 0,1 1 0 0 0,-1 0-1 0 0,0-1 1 0 0,0 1-1 0 0,0 0 1 0 0,0 0-1 0 0,0 0 1 0 0,0 0-1 0 0,-1 0 1 0 0,1 0-1 0 0,-1 0 1 0 0,1 0-1 0 0,-1 1 1 0 0,-2-3-1 0 0,3 3 4 0 0,0 1-1 0 0,1-1 1 0 0,-1 0-1 0 0,0 1 0 0 0,1-1 1 0 0,-1 1-1 0 0,0-1 1 0 0,0 1-1 0 0,1-1 1 0 0,-1 1-1 0 0,0-1 1 0 0,0 1-1 0 0,0 0 1 0 0,0 0-1 0 0,0-1 0 0 0,0 1 1 0 0,1 0-1 0 0,-1 0 1 0 0,0 0-1 0 0,0 0 1 0 0,0 0-1 0 0,0 0 1 0 0,0 0-1 0 0,0 0 1 0 0,0 0-1 0 0,0 1 1 0 0,0-1-1 0 0,1 0 0 0 0,-1 1 1 0 0,0-1-1 0 0,0 0 1 0 0,0 1-1 0 0,0-1 1 0 0,1 1-1 0 0,-1-1 1 0 0,0 1-1 0 0,1 0 1 0 0,-1-1-1 0 0,0 1 0 0 0,1 0 1 0 0,-1-1-1 0 0,1 1 1 0 0,-1 0-1 0 0,1 0 1 0 0,-1-1-1 0 0,1 1 1 0 0,-1 0-1 0 0,1 0 1 0 0,0 0-1 0 0,0 0 0 0 0,-1 0 1 0 0,1 0-1 0 0,0-1 1 0 0,0 3-1 0 0,-2 7 34 0 0,0 0 1 0 0,1 0-1 0 0,0 0 0 0 0,1 11 0 0 0,6-18-182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4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83 2208 0 0,'0'0'7233'0'0,"-3"-4"-6833"0"0,-18-15 400 0 0,17 11 1516 0 0,6 25-1480 0 0,-2-17-820 0 0,0-1 0 0 0,1 1 0 0 0,-1 0 0 0 0,0 0 0 0 0,0 0 0 0 0,0 0 0 0 0,0 0 0 0 0,1 0 0 0 0,-1-1 0 0 0,0 1 0 0 0,0 0 0 0 0,0 0 0 0 0,1 0 1 0 0,-1 0-1 0 0,0 0 0 0 0,0 0 0 0 0,0 0 0 0 0,0 0 0 0 0,1 0 0 0 0,-1 0 0 0 0,0 0 0 0 0,0 0 0 0 0,0 0 0 0 0,1 0 0 0 0,-1 0 0 0 0,0 0 0 0 0,0 0 0 0 0,0 0 0 0 0,1 0 0 0 0,-1 1 0 0 0,0-1 0 0 0,0 0 0 0 0,0 0 0 0 0,0 0 0 0 0,1 0 0 0 0,-1 0 0 0 0,0 0 1 0 0,0 0-1 0 0,0 1 0 0 0,0-1 0 0 0,0 0 0 0 0,1 0 0 0 0,-1 0 0 0 0,0 0 0 0 0,0 1 0 0 0,0-1 0 0 0,0 0 0 0 0,0 0 0 0 0,0 0 0 0 0,0 1 0 0 0,0-1 0 0 0,0 0 0 0 0,0 0 0 0 0,0 0 0 0 0,0 1 0 0 0,0-1 0 0 0,0 0 0 0 0,0 0 0 0 0,0 0 0 0 0,0 1 1 0 0,0-2 7 0 0,1 0 0 0 0,-1 1 1 0 0,0-1-1 0 0,1 0 1 0 0,-1 0-1 0 0,0 1 0 0 0,0-1 1 0 0,0 0-1 0 0,0 0 1 0 0,0 0-1 0 0,0 1 0 0 0,0-1 1 0 0,0 0-1 0 0,0 0 1 0 0,0 0-1 0 0,0 1 1 0 0,-1-1-1 0 0,1 0 0 0 0,0 0 1 0 0,0 1-1 0 0,-1-1 1 0 0,1 0-1 0 0,-1 1 0 0 0,1-1 1 0 0,0 0-1 0 0,-1 1 1 0 0,1-1-1 0 0,-2 0 1 0 0,-3-5 707 0 0,7 25-249 0 0,-2-15-451 0 0,0 0-1 0 0,0 0 1 0 0,1 0-1 0 0,-1 0 0 0 0,1 0 1 0 0,0 0-1 0 0,0-1 0 0 0,0 1 1 0 0,1 0-1 0 0,1 4 0 0 0,-2-7-13 0 0,0 0-1 0 0,0 0 1 0 0,0 0 0 0 0,0 0-1 0 0,0 0 1 0 0,0 0-1 0 0,0 0 1 0 0,0 0-1 0 0,1 0 1 0 0,-1 0 0 0 0,0-1-1 0 0,0 1 1 0 0,1 0-1 0 0,-1-1 1 0 0,1 1-1 0 0,-1-1 1 0 0,0 0 0 0 0,1 0-1 0 0,-1 1 1 0 0,1-1-1 0 0,-1 0 1 0 0,1 0-1 0 0,-1 0 1 0 0,1 0 0 0 0,-1 0-1 0 0,1-1 1 0 0,-1 1-1 0 0,1 0 1 0 0,1-2-1 0 0,-2 2-3 0 0,-1 0-1 0 0,1 0 1 0 0,-1-1-1 0 0,1 1 1 0 0,0-1-1 0 0,-1 1 1 0 0,1 0-1 0 0,-1-1 1 0 0,1 1-1 0 0,-1-1 1 0 0,0 1-1 0 0,1-1 1 0 0,-1 1-1 0 0,1-1 1 0 0,-1 1-1 0 0,0-1 1 0 0,1 1-1 0 0,-1-1 1 0 0,0 0-1 0 0,0 1 1 0 0,0-1-1 0 0,1 0 1 0 0,-1 1-1 0 0,0-1 1 0 0,0 0-1 0 0,0 1 1 0 0,0-1-1 0 0,0 1 1 0 0,0-1-1 0 0,0 0 1 0 0,0 1-1 0 0,-1-1 1 0 0,1 0-1 0 0,0 1 1 0 0,0-1-1 0 0,0 0 1 0 0,-1 1-1 0 0,1-1 1 0 0,0 1-1 0 0,-1-1 1 0 0,1 0-1 0 0,-16-28 427 0 0,16 30-424 0 0,1 0 0 0 0,-1-1 1 0 0,0 1-1 0 0,1 0 0 0 0,-1 1 0 0 0,0-1 0 0 0,0 0 0 0 0,1 0 0 0 0,-1 0 0 0 0,0 0 1 0 0,0 0-1 0 0,0 0 0 0 0,0 0 0 0 0,0 0 0 0 0,-1 0 0 0 0,1 0 0 0 0,0 0 1 0 0,0 0-1 0 0,-1 0 0 0 0,1 0 0 0 0,0 0 0 0 0,-1 0 0 0 0,1 0 0 0 0,-1 0 1 0 0,0 0-1 0 0,1 0 0 0 0,-1-1 0 0 0,0 1 0 0 0,1 0 0 0 0,-1 0 0 0 0,0-1 0 0 0,0 1 1 0 0,0 0-1 0 0,1-1 0 0 0,-1 1 0 0 0,0-1 0 0 0,0 1 0 0 0,0-1 0 0 0,0 1 1 0 0,0-1-1 0 0,0 0 0 0 0,0 1 0 0 0,0-1 0 0 0,0 0 0 0 0,0 0 0 0 0,0 0 1 0 0,-1 0-1 0 0,1 0 0 0 0,0 0 0 0 0,0 0 0 0 0,0 0 0 0 0,0 0 0 0 0,0-1 0 0 0,0 1 1 0 0,0 0-1 0 0,0-1 0 0 0,0 1 0 0 0,0-1 0 0 0,0 1 0 0 0,0-1 0 0 0,1 1 1 0 0,-1-1-1 0 0,0 0 0 0 0,0 1 0 0 0,0-1 0 0 0,1 0 0 0 0,-2-1 0 0 0,2 3-9 0 0,0 0-1 0 0,0-1 0 0 0,0 1 1 0 0,0 0-1 0 0,1 0 0 0 0,-1 0 1 0 0,0 0-1 0 0,1-1 1 0 0,-1 1-1 0 0,0 0 0 0 0,1 0 1 0 0,-1-1-1 0 0,1 1 0 0 0,-1 0 1 0 0,1-1-1 0 0,0 1 0 0 0,-1 0 1 0 0,1-1-1 0 0,0 1 0 0 0,-1-1 1 0 0,1 1-1 0 0,0-1 0 0 0,0 0 1 0 0,-1 1-1 0 0,1-1 0 0 0,0 0 1 0 0,0 1-1 0 0,1-1 0 0 0,0-1 2 0 0,-1 1-1 0 0,0-1 0 0 0,1 0 0 0 0,-1 0 0 0 0,0 0 0 0 0,1 0 1 0 0,-1 0-1 0 0,0 0 0 0 0,0 0 0 0 0,0-1 0 0 0,0 1 0 0 0,0 0 1 0 0,0-1-1 0 0,0 1 0 0 0,0-2 0 0 0,2-3 16 0 0,0 0-1 0 0,-1 0 0 0 0,0 0 1 0 0,0-1-1 0 0,0 1 1 0 0,-1-1-1 0 0,0 1 1 0 0,0-1-1 0 0,-1 1 0 0 0,1-1 1 0 0,-3-12-1 0 0,1 16 6 0 0,1 0 15 0 0,8 3-26 0 0,-7 0-6 0 0,-5 39 65 0 0,3-31-76 0 0,0 0 0 0 0,0 0 0 0 0,1 0 0 0 0,0 0 1 0 0,0 0-1 0 0,1 0 0 0 0,1 9 0 0 0,-2-6 5 0 0,6-27 6 0 0,-1 6-3 0 0,-4 9-6 0 0,0 0 1 0 0,0-1-1 0 0,-1 1 1 0 0,1-1-1 0 0,0 1 1 0 0,-1-1-1 0 0,1 1 1 0 0,-1-1 0 0 0,1 1-1 0 0,-1-1 1 0 0,0 1-1 0 0,0-1 1 0 0,0 0-1 0 0,0 1 1 0 0,0-1-1 0 0,0 1 1 0 0,0-1-1 0 0,0 0 1 0 0,-1 1-1 0 0,1-1 1 0 0,0 1-1 0 0,-1-1 1 0 0,0 1 0 0 0,0-3-1 0 0,-22-31 89 0 0,23 34-89 0 0,-1 1 1 0 0,1-1-1 0 0,0 0 1 0 0,0 1-1 0 0,-1-1 1 0 0,1 1-1 0 0,-1-1 1 0 0,1 1-1 0 0,0-1 1 0 0,-1 1-1 0 0,1-1 1 0 0,-1 1 0 0 0,1 0-1 0 0,-1-1 1 0 0,0 1-1 0 0,1 0 1 0 0,-1-1-1 0 0,1 1 1 0 0,-1 0-1 0 0,1 0 1 0 0,-1 0-1 0 0,0-1 1 0 0,1 1-1 0 0,-1 0 1 0 0,0 0-1 0 0,1 0 1 0 0,-1 0-1 0 0,0 0 1 0 0,1 0-1 0 0,-1 0 1 0 0,1 0 0 0 0,-1 0-1 0 0,0 1 1 0 0,1-1-1 0 0,-2 0 1 0 0,-11 22 48 0 0,3 33-17 0 0,10-53-34 0 0,0-1 0 0 0,0 0 0 0 0,0 0 0 0 0,0 0 0 0 0,1 0 1 0 0,-1 1-1 0 0,0-1 0 0 0,1 0 0 0 0,-1 0 0 0 0,0 0 0 0 0,1 0 1 0 0,0 0-1 0 0,-1 0 0 0 0,1 0 0 0 0,0 0 0 0 0,-1 0 0 0 0,1 0 0 0 0,0 0 1 0 0,0-1-1 0 0,0 1 0 0 0,-1 0 0 0 0,1 0 0 0 0,0-1 0 0 0,0 1 1 0 0,0-1-1 0 0,0 1 0 0 0,1-1 0 0 0,-1 1 0 0 0,0-1 0 0 0,0 1 0 0 0,0-1 1 0 0,0 0-1 0 0,0 0 0 0 0,1 0 0 0 0,-1 0 0 0 0,0 0 0 0 0,0 0 1 0 0,0 0-1 0 0,0 0 0 0 0,1 0 0 0 0,-1 0 0 0 0,0 0 0 0 0,0-1 0 0 0,0 1 1 0 0,0-1-1 0 0,2 0 0 0 0,-1 1 0 0 0,1-1 0 0 0,-1 0 0 0 0,1 0 0 0 0,-1 0 0 0 0,1 0 0 0 0,-1 0 0 0 0,0 0 0 0 0,1-1 0 0 0,-1 1 0 0 0,0-1 0 0 0,0 0 0 0 0,0 0 0 0 0,0 1 0 0 0,0-1 0 0 0,-1-1 0 0 0,1 1-1 0 0,-1 0 1 0 0,1 0 0 0 0,-1 0 0 0 0,2-5 0 0 0,1-9 2 0 0,1-5 21 0 0,-4 7 16 0 0,-1 14-36 0 0,-1-1 0 0 0,1 1 0 0 0,0 0 0 0 0,-1-1 0 0 0,1 1 0 0 0,-1 0 0 0 0,1 0 0 0 0,0-1 0 0 0,-1 1 0 0 0,1 0 0 0 0,-1 0 0 0 0,1 0 0 0 0,-1 0 0 0 0,1 0 0 0 0,0-1 0 0 0,-1 1 0 0 0,1 0 0 0 0,-1 0 0 0 0,1 0 0 0 0,-1 0 0 0 0,1 0 0 0 0,-1 0 0 0 0,1 0 0 0 0,-1 1 1 0 0,1-1-1 0 0,0 0 0 0 0,-1 0 0 0 0,1 0 0 0 0,-1 0 0 0 0,1 1 0 0 0,0-1 0 0 0,-1 0 0 0 0,1 0 0 0 0,-1 1 0 0 0,1-1 0 0 0,0 0 0 0 0,-1 0 0 0 0,1 1 0 0 0,0-1 0 0 0,-1 1 0 0 0,-18 11 24 0 0,17-10-24 0 0,0 1 0 0 0,0-1 0 0 0,1 1 1 0 0,-1 0-1 0 0,0-1 0 0 0,1 1 0 0 0,0 0 0 0 0,0 0 0 0 0,0 0 0 0 0,-1 5 1 0 0,1-7-4 0 0,1 0 1 0 0,0-1-1 0 0,0 1 1 0 0,0 0-1 0 0,-1 0 0 0 0,1-1 1 0 0,0 1-1 0 0,0 0 1 0 0,0 0-1 0 0,0 0 1 0 0,0-1-1 0 0,1 1 1 0 0,-1 0-1 0 0,0 0 1 0 0,0-1-1 0 0,0 1 1 0 0,1 0-1 0 0,-1-1 1 0 0,0 1-1 0 0,1 0 1 0 0,-1-1-1 0 0,1 1 1 0 0,-1 0-1 0 0,0-1 1 0 0,1 1-1 0 0,-1-1 0 0 0,1 1 1 0 0,0-1-1 0 0,-1 1 1 0 0,1-1-1 0 0,-1 1 1 0 0,1-1-1 0 0,0 0 1 0 0,-1 1-1 0 0,1-1 1 0 0,0 0-1 0 0,0 1 1 0 0,-1-1-1 0 0,1 0 1 0 0,0 0-1 0 0,0 0 1 0 0,-1 0-1 0 0,1 0 1 0 0,1 0-1 0 0,-1 0 4 0 0,0 1 1 0 0,-1-1-1 0 0,1 0 0 0 0,-1 0 1 0 0,1 0-1 0 0,0 0 0 0 0,-1 0 1 0 0,1-1-1 0 0,0 1 0 0 0,-1 0 1 0 0,1 0-1 0 0,0 0 0 0 0,-1-1 1 0 0,1 1-1 0 0,-1 0 0 0 0,1 0 1 0 0,0-1-1 0 0,-1 1 0 0 0,1-1 1 0 0,-1 1-1 0 0,1 0 0 0 0,-1-1 1 0 0,1 1-1 0 0,-1-1 0 0 0,0 1 1 0 0,1-1-1 0 0,-1 0 0 0 0,1 1 1 0 0,-1-1-1 0 0,0 1 0 0 0,1-2 1 0 0,-6-22 154 0 0,3 20-128 0 0,-1 0 1 0 0,1 0-1 0 0,-1 0 0 0 0,0 1 1 0 0,0-1-1 0 0,0 0 1 0 0,0 1-1 0 0,0 0 1 0 0,-5-4-1 0 0,7 7-28 0 0,1 0 0 0 0,-1-1 0 0 0,1 1 0 0 0,-1 0 1 0 0,1-1-1 0 0,-1 1 0 0 0,1 0 0 0 0,-1 0 0 0 0,0 0 0 0 0,1-1 0 0 0,-1 1 0 0 0,1 0 0 0 0,-1 0 0 0 0,0 0 1 0 0,1 0-1 0 0,-1 0 0 0 0,0 0 0 0 0,1 0 0 0 0,-1 0 0 0 0,0 0 0 0 0,1 1 0 0 0,-1-1 0 0 0,1 0 0 0 0,-1 0 1 0 0,0 1-1 0 0,1-1 0 0 0,-1 0 0 0 0,1 0 0 0 0,-1 1 0 0 0,1-1 0 0 0,-1 1 0 0 0,1-1 0 0 0,-1 0 1 0 0,1 1-1 0 0,-1-1 0 0 0,1 1 0 0 0,0-1 0 0 0,-1 1 0 0 0,1-1 0 0 0,0 1 0 0 0,-1 0 0 0 0,1-1 0 0 0,0 1 1 0 0,0-1-1 0 0,0 1 0 0 0,-1 0 0 0 0,1-1 0 0 0,0 1 0 0 0,0 0 0 0 0,0-1 0 0 0,0 1 0 0 0,0-1 0 0 0,0 1 1 0 0,0 0-1 0 0,0-1 0 0 0,0 1 0 0 0,1 0 0 0 0,-1-1 0 0 0,0 1 0 0 0,1 0 0 0 0,1-1-3 0 0,0 0 0 0 0,0 0 0 0 0,0 0 0 0 0,0 0 0 0 0,-1 0 0 0 0,1 0 0 0 0,0-1-1 0 0,0 1 1 0 0,0-1 0 0 0,0 1 0 0 0,0-1 0 0 0,0 0 0 0 0,1-1 0 0 0,11-2 25 0 0,-14 4 47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7:11.06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129 1100 600 0 0,'0'0'63'0'0,"-7"-2"-5"0"0,1 0-40 0 0,4 2 52 0 0,-1-1-1 0 0,1 1 1 0 0,-1-1 0 0 0,1 0 0 0 0,0 0 0 0 0,-1 0 0 0 0,1 0 0 0 0,0 0 0 0 0,0 0 0 0 0,0 0 0 0 0,0-1 0 0 0,0 1 0 0 0,0-1 0 0 0,0 0 0 0 0,0 1 0 0 0,1-1-1 0 0,-1 0 1 0 0,1 0 0 0 0,-1 0 0 0 0,1 0 0 0 0,0 0 0 0 0,-1 0 0 0 0,1-1 0 0 0,0 1 0 0 0,1 0 0 0 0,-1-1 0 0 0,0 1 0 0 0,1-1 0 0 0,-1 1 0 0 0,1-4 0 0 0,-3-39 953 0 0,1 32-823 0 0,2 0-1 0 0,-1 0 0 0 0,1-1 0 0 0,3-13 1 0 0,-3 24-141 0 0,0 0 1 0 0,0-1-1 0 0,0 1 1 0 0,-1 0 0 0 0,1-1-1 0 0,-1 1 1 0 0,0 0-1 0 0,0-1 1 0 0,-2-4 0 0 0,-4-22 490 0 0,8-14 7 0 0,1 0 0 0 0,12-67 0 0 0,-13 107-457 0 0,0 0 1 0 0,1 1 0 0 0,-1-1-1 0 0,1 0 1 0 0,0 1-1 0 0,0-1 1 0 0,5-5-1 0 0,9-23 400 0 0,-11 10-329 0 0,-3 5-42 0 0,2-1 1 0 0,0 1 0 0 0,1 0 0 0 0,1 1 0 0 0,15-31 0 0 0,-13 35-69 0 0,-4 5 25 0 0,1-1 1 0 0,0 1-1 0 0,0-1 1 0 0,1 1 0 0 0,0 1-1 0 0,1-1 1 0 0,-1 1 0 0 0,12-8-1 0 0,-9 8-66 0 0,0-1 0 0 0,-1 0 0 0 0,0-1-1 0 0,0 0 1 0 0,-1 0 0 0 0,10-14 0 0 0,29-31-12 0 0,10-13 272 0 0,-29 38-28 0 0,-21 24-187 0 0,-1-1-1 0 0,0 0 0 0 0,0-1 1 0 0,0 1-1 0 0,-1-1 0 0 0,0 0 1 0 0,0 0-1 0 0,0 0 1 0 0,3-9-1 0 0,9-6 170 0 0,-14 19-217 0 0,-1 1 1 0 0,1 0-1 0 0,-1-1 1 0 0,0 1-1 0 0,0-1 1 0 0,1 1-1 0 0,-1-1 1 0 0,0 0-1 0 0,0 1 1 0 0,0-1-1 0 0,-1 0 1 0 0,1 0-1 0 0,0 1 0 0 0,0-4 1 0 0,5-16 1569 0 0,-5 31-1398 0 0,-3 35-105 0 0,-13 74-1 0 0,4-41-46 0 0,-6 10-26 0 0,1-62-48 0 0,-3 2-5 0 0,-11 26-138 0 0,23-42 100 0 0,0 0 1 0 0,0 1-1 0 0,1-1 0 0 0,-6 19 0 0 0,11-24 34 0 0,-1 0-1 0 0,-1 0 0 0 0,0 0 1 0 0,0-1-1 0 0,0 1 0 0 0,0-1 1 0 0,-1 0-1 0 0,0 0 0 0 0,-1 0 1 0 0,1 0-1 0 0,-8 7 0 0 0,9-11 10 0 0,1 1 1 0 0,0 0-1 0 0,1 0 0 0 0,-1 0 0 0 0,0 0 0 0 0,1 1 1 0 0,0-1-1 0 0,-1 0 0 0 0,1 1 0 0 0,1-1 0 0 0,-1 0 0 0 0,0 6 1 0 0,-8 23-155 0 0,0-12 108 0 0,1 1 0 0 0,1 0 0 0 0,-8 42 0 0 0,-10 30-74 0 0,12-58 132 0 0,-1 5-39 0 0,-1-1 0 0 0,-40 72 1 0 0,38-89 62 0 0,14-19 2 0 0,1 0-1 0 0,-1 0 0 0 0,1 0 0 0 0,0 0 0 0 0,0 0 0 0 0,0 0 0 0 0,0 0 0 0 0,1 1 1 0 0,-1-1-1 0 0,1 1 0 0 0,-1 5 0 0 0,0 0 4 0 0,-1 0 1 0 0,1-1-1 0 0,-1 1 1 0 0,-8 13-1 0 0,8-15 9 0 0,-1 1 0 0 0,1-1 0 0 0,0 1 0 0 0,1 0-1 0 0,0 0 1 0 0,-2 14 0 0 0,-10 49 212 0 0,14 1 1741 0 0,-3-115-1516 0 0,0 36-439 0 0,0 0 0 0 0,1 0 0 0 0,0-1 0 0 0,0 1-1 0 0,1 0 1 0 0,0 0 0 0 0,0-1 0 0 0,1 1 0 0 0,0-1-1 0 0,0 1 1 0 0,1-1 0 0 0,-1 1 0 0 0,2 0 0 0 0,-1-1 0 0 0,1 1-1 0 0,0 0 1 0 0,1 0 0 0 0,3-8 0 0 0,8-14 26 0 0,1 1 1 0 0,38-52-1 0 0,-24 39-21 0 0,-6 8-8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43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1 5224 0 0,'0'0'792'0'0,"-55"2"7778"0"0,37 13-8297 0 0,0 0 0 0 0,1 2-1 0 0,1 0 1 0 0,1 1 0 0 0,0 1-1 0 0,1 0 1 0 0,1 1-1 0 0,1 0 1 0 0,-9 22 0 0 0,-3 14 395 0 0,23-55-636 0 0,1 1 1 0 0,-1-1-1 0 0,0 1 0 0 0,1 0 1 0 0,0-1-1 0 0,-1 1 1 0 0,1 0-1 0 0,0 0 0 0 0,0-1 1 0 0,0 1-1 0 0,0 0 1 0 0,0 0-1 0 0,0-1 1 0 0,0 1-1 0 0,1 0 0 0 0,-1-1 1 0 0,0 1-1 0 0,1 0 1 0 0,0-1-1 0 0,1 4 0 0 0,22 29 336 0 0,-14-21-163 0 0,-2-3-10 0 0,-7-9-176 0 0,0-1 1 0 0,0 1-1 0 0,0 0 1 0 0,-1 0-1 0 0,1 0 1 0 0,0 0-1 0 0,0 0 0 0 0,-1 0 1 0 0,1 0-1 0 0,0 1 1 0 0,-1-1-1 0 0,1 0 1 0 0,-1 0-1 0 0,1 1 1 0 0,-1-1-1 0 0,0 0 1 0 0,0 0-1 0 0,1 1 0 0 0,-1-1 1 0 0,0 0-1 0 0,0 1 1 0 0,0-1-1 0 0,0 0 1 0 0,-1 0-1 0 0,1 1 1 0 0,-1 1-1 0 0,-2 3 0 0 0,1 0 1 0 0,-1 0-1 0 0,1 0 0 0 0,0 0 1 0 0,0 0-1 0 0,1 1 0 0 0,0-1 1 0 0,0 0-1 0 0,0 1 0 0 0,1-1 1 0 0,1 12-1 0 0,-1-17-15 0 0,-1 1-1 0 0,1 0 1 0 0,0-1 0 0 0,0 1-1 0 0,-1 0 1 0 0,1-1 0 0 0,-1 1 0 0 0,0 0-1 0 0,1-1 1 0 0,-1 1 0 0 0,0-1-1 0 0,0 1 1 0 0,0-1 0 0 0,0 1-1 0 0,0-1 1 0 0,0 0 0 0 0,-1 0-1 0 0,1 1 1 0 0,-2 0 0 0 0,1 0 10 0 0,0-1 0 0 0,1 0 0 0 0,-1 1 1 0 0,1 0-1 0 0,-1-1 0 0 0,1 1 0 0 0,0 0 1 0 0,0 0-1 0 0,0-1 0 0 0,0 1 0 0 0,0 0 0 0 0,0 0 1 0 0,0 0-1 0 0,1 0 0 0 0,-2 5 0 0 0,2-7 258 0 0,-15 45-118 0 0,2-10-105 0 0,2 0 0 0 0,-7 38 0 0 0,14-59-35 0 0,3-4-5 0 0,-1-1 0 0 0,2 0 0 0 0,-1 0 0 0 0,1 1 0 0 0,3 14 0 0 0,-3 33 30 0 0,0-55-36 0 0,0-1 1 0 0,0 1-1 0 0,-1-1 0 0 0,1 0 0 0 0,0 1 0 0 0,-1-1 0 0 0,0 0 0 0 0,1 1 0 0 0,-1-1 0 0 0,0 0 0 0 0,0 0 0 0 0,1 1 0 0 0,-1-1 0 0 0,0 0 1 0 0,0 0-1 0 0,0 0 0 0 0,-1 0 0 0 0,1 0 0 0 0,0-1 0 0 0,0 1 0 0 0,0 0 0 0 0,-1 0 0 0 0,1-1 0 0 0,0 1 0 0 0,-1-1 0 0 0,1 1 1 0 0,0-1-1 0 0,-4 1 0 0 0,5-1 3 0 0,-1 0 0 0 0,1 0 0 0 0,-1 0 0 0 0,0 0 0 0 0,1 0 0 0 0,-1 0 0 0 0,0 0 1 0 0,1 0-1 0 0,-1 0 0 0 0,1 0 0 0 0,-1 0 0 0 0,0 1 0 0 0,1-1 0 0 0,-1 0 0 0 0,1 0 0 0 0,-1 1 1 0 0,1-1-1 0 0,-1 0 0 0 0,1 1 0 0 0,-1-1 0 0 0,1 0 0 0 0,-1 1 0 0 0,1-1 0 0 0,-1 1 0 0 0,1-1 1 0 0,0 1-1 0 0,-1-1 0 0 0,1 1 0 0 0,0-1 0 0 0,-1 1 0 0 0,1 0 0 0 0,-16 32 67 0 0,-4 35 19 0 0,19-42-47 0 0,1-24-44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7:11.79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240 1063 1104 0 0,'-7'-3'321'0'0,"0"0"-1"0"0,0-1 1 0 0,0 1-1 0 0,1-1 1 0 0,-1-1 0 0 0,1 1-1 0 0,0-1 1 0 0,1 0-1 0 0,-1 0 1 0 0,-9-13 0 0 0,-10-9 619 0 0,18 20-594 0 0,0 0 0 0 0,1 0 0 0 0,0-1 0 0 0,0 1-1 0 0,-7-16 1 0 0,-10-17 837 0 0,17 30-900 0 0,0 1 0 0 0,0-2 1 0 0,1 1-1 0 0,1 0 1 0 0,-4-13-1 0 0,-17-47 1117 0 0,22 55-1103 0 0,1 0 0 0 0,1 0 0 0 0,0 0 1 0 0,1 0-1 0 0,0 0 0 0 0,4-19 0 0 0,3 5-7 0 0,0 1-1 0 0,2 0 1 0 0,18-39 0 0 0,6-17 39 0 0,-1-13 327 0 0,-22 67-601 0 0,2 1 1 0 0,18-36 0 0 0,-25 50-39 0 0,4-2-10 0 0,21-28-7 0 0,-9 12 0 0 0,-8 15 0 0 0,-13 16 0 0 0,1 0 0 0 0,0 1 0 0 0,0-1 0 0 0,0 1 0 0 0,0-1 0 0 0,1 1 0 0 0,-1-1 0 0 0,0 1 0 0 0,1 0 0 0 0,-1 0 0 0 0,0 0 0 0 0,1 0 0 0 0,-1 0 0 0 0,1 0 0 0 0,0 0 0 0 0,-1 0 0 0 0,1 0 0 0 0,0 1 0 0 0,0-1 0 0 0,-1 1 0 0 0,1-1 0 0 0,0 1 0 0 0,0 0 0 0 0,0 0 0 0 0,0-1 0 0 0,-1 1 0 0 0,1 1 0 0 0,2-1 0 0 0,-2 0-1 0 0,1 0 0 0 0,-1 0 1 0 0,1 0-1 0 0,-1 1 1 0 0,1-1-1 0 0,-1 1 0 0 0,0 0 1 0 0,1-1-1 0 0,-1 1 1 0 0,0 0-1 0 0,1 0 1 0 0,-1 1-1 0 0,0-1 0 0 0,0 0 1 0 0,3 3-1 0 0,7 8-5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7:21.73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154 4958 2304 0 0,'0'0'5069'0'0,"-6"-1"-4746"0"0,1 1-371 0 0,-2-2 413 0 0,0 1 0 0 0,0 1-1 0 0,0 0 1 0 0,0-1 0 0 0,0 2-1 0 0,-9 1 1 0 0,15-2-337 0 0,0 1-1 0 0,0 0 1 0 0,0-1 0 0 0,0 1-1 0 0,0 0 1 0 0,0 0-1 0 0,1 0 1 0 0,-1 0 0 0 0,0 0-1 0 0,1 0 1 0 0,-1 0 0 0 0,0 0-1 0 0,1 0 1 0 0,-1 0-1 0 0,1 0 1 0 0,0 0 0 0 0,-1 0-1 0 0,1 0 1 0 0,0 1 0 0 0,0-1-1 0 0,-1 0 1 0 0,1 0-1 0 0,0 2 1 0 0,1 34 562 0 0,0-25-323 0 0,-2 2 158 0 0,-1-19 253 0 0,-11-20-293 0 0,10 21-362 0 0,1 0 1 0 0,-1 0-1 0 0,1-1 0 0 0,0 1 1 0 0,0 0-1 0 0,1-1 0 0 0,-1 1 0 0 0,1-1 1 0 0,0 1-1 0 0,0-1 0 0 0,1 0 1 0 0,-1 0-1 0 0,1-7 0 0 0,0 6-1 0 0,0 1 0 0 0,-1 0-1 0 0,1-1 1 0 0,-1 1 0 0 0,0 0-1 0 0,-1-1 1 0 0,1 1 0 0 0,-5-8-1 0 0,4 7-8 0 0,0-1 1 0 0,0 0-1 0 0,1 1 0 0 0,0-1 0 0 0,0 0 0 0 0,0 0 1 0 0,1 0-1 0 0,0 0 0 0 0,2-11 0 0 0,-4-39 50 0 0,-3 31-34 0 0,1 0-1 0 0,2 0 1 0 0,0 0 0 0 0,2 0-1 0 0,5-49 1 0 0,13 6 16 0 0,-14 52-44 0 0,-3 8 3 0 0,0 0 0 0 0,1 0 0 0 0,0 0-1 0 0,0 0 1 0 0,1 1 0 0 0,1-1 0 0 0,-1 1-1 0 0,1 0 1 0 0,9-13 0 0 0,-6 13 3 0 0,0-2 0 0 0,0 1 0 0 0,-1-1 0 0 0,9-17 0 0 0,20-33-7 0 0,33-45 6 0 0,-32 38 5 0 0,-24 42 9 0 0,-9 14-13 0 0,1 1 0 0 0,15 7 36 0 0,-16 38-25 0 0,-1-10-18 0 0,0 0 0 0 0,-2 0 0 0 0,-2 0 0 0 0,-6 43 0 0 0,-3 44 0 0 0,11-111 0 0 0,0 0 0 0 0,0-1 0 0 0,0 1 0 0 0,0 0 0 0 0,0 0 0 0 0,0-1 0 0 0,0 1 0 0 0,-1 0 0 0 0,1 0 0 0 0,0-1 0 0 0,-1 1 0 0 0,1 0 0 0 0,0-1 0 0 0,-1 1 0 0 0,1-1 0 0 0,-1 1 0 0 0,1 0 0 0 0,-1-1 0 0 0,1 1 0 0 0,-1-1 0 0 0,1 1 0 0 0,-1-1 0 0 0,0 1 0 0 0,0-1 0 0 0,1 1 0 0 0,-1-1 0 0 0,1 1 0 0 0,-1-1 0 0 0,1 0 0 0 0,-1 1 0 0 0,1 0 0 0 0,-1-1 0 0 0,1 1 0 0 0,-1-1 0 0 0,1 1 0 0 0,0-1 0 0 0,-1 1 0 0 0,1 0 0 0 0,0-1 0 0 0,0 1 0 0 0,-1 0 0 0 0,1-1 0 0 0,0 1 0 0 0,0 0 0 0 0,0-1 0 0 0,0 2 0 0 0,12 172 0 0 0,-11-111 0 0 0,-2 63 6 0 0,4-74-4 0 0,-1-46-2 0 0,-1 0 1 0 0,-1 0 0 0 0,1 0 0 0 0,-1 0-1 0 0,0 0 1 0 0,-1-1 0 0 0,1 1-1 0 0,-1 0 1 0 0,0 0 0 0 0,-3 8 0 0 0,2-9-1 0 0,1 1 1 0 0,-1-1 0 0 0,1 1 0 0 0,0 0 0 0 0,1 0 0 0 0,-1-1 0 0 0,2 9 0 0 0,-1-10-1 0 0,0 1 1 0 0,0-1 0 0 0,0 0-1 0 0,0 0 1 0 0,-1 1 0 0 0,0-1-1 0 0,0 0 1 0 0,0 0 0 0 0,0 0 0 0 0,0 0-1 0 0,-1 0 1 0 0,-2 4 0 0 0,1-1 1 0 0,-1-1 0 0 0,1 1 0 0 0,1 0 0 0 0,0 0 0 0 0,0 0 0 0 0,0 0 0 0 0,-1 14 0 0 0,3-19-2 0 0,-1 0 0 0 0,1 0 0 0 0,-1 0 1 0 0,1-1-1 0 0,-1 1 0 0 0,0 0 0 0 0,0 0 1 0 0,1-1-1 0 0,-1 1 0 0 0,-1-1 1 0 0,1 1-1 0 0,0-1 0 0 0,0 1 0 0 0,0-1 1 0 0,-3 3-1 0 0,2-3 0 0 0,1 0 0 0 0,0 0 1 0 0,0 0-1 0 0,0 0 0 0 0,0 0 0 0 0,0 1 1 0 0,0-1-1 0 0,0 0 0 0 0,0 1 0 0 0,1-1 1 0 0,-1 1-1 0 0,0-1 0 0 0,1 1 0 0 0,-1 2 1 0 0,-10 22 21 0 0,4-21-6 0 0,4-18-6 0 0,14-317 118 0 0,-12 172-123 0 0,-2 59-1 0 0,2 78 0 0 0,1 14-2 0 0,-1 0 0 0 0,1 1 0 0 0,0-1 1 0 0,1 0-1 0 0,0 0 0 0 0,0 0 0 0 0,0 1 1 0 0,1-1-1 0 0,0 0 0 0 0,0 1 0 0 0,5-9 1 0 0,-3 5-3 0 0,0 1 1 0 0,-1-1-1 0 0,0 0 1 0 0,3-12 0 0 0,-4 11 0 0 0,1 0 1 0 0,0 0-1 0 0,1 0 1 0 0,7-14-1 0 0,-8 19 1 0 0,5-7 12 0 0,-1 0-1 0 0,0 0 1 0 0,-1 0-1 0 0,8-26 1 0 0,-13 35-13 0 0,1 0 0 0 0,-1 1 0 0 0,1-1 0 0 0,0 0 0 0 0,1 0 0 0 0,-1 1 0 0 0,4-5 0 0 0,14-24 7 0 0,5-7-9 0 0,-6 10 3 0 0,-7 10 20 0 0,0 2-1 0 0,28-31 1 0 0,-2 2 80 0 0,2 11 31 0 0,-26 19-93 0 0,0 0 1 0 0,30-23-1 0 0,-2 0 0 0 0,-38 36-39 0 0,1-1 1 0 0,-1 1-1 0 0,1 0 0 0 0,0 0 0 0 0,0 1 0 0 0,0 0 1 0 0,7-3-1 0 0,-6 3 0 0 0,-1 0 0 0 0,0 0 0 0 0,0-1 0 0 0,0 0 0 0 0,0 0 0 0 0,0 0 0 0 0,5-5 0 0 0,-6 4 0 0 0,-1 0 0 0 0,1 1 0 0 0,0-1 0 0 0,0 1 0 0 0,0 0 0 0 0,1 0 1 0 0,-1 0-1 0 0,1 1 0 0 0,-1 0 0 0 0,1-1 0 0 0,0 2 0 0 0,0-1 0 0 0,9-1 1 0 0,-5 0-2 0 0,-1 0 0 0 0,1 0 0 0 0,-1-1 0 0 0,1 0 0 0 0,12-9 0 0 0,17-8 0 0 0,148-68 200 0 0,-21 9-111 0 0,-125 54-64 0 0,-33 20-4 0 0,0 1 0 0 0,0 0 0 0 0,1 0 0 0 0,13-6 1 0 0,1 1 80 0 0,0-2 0 0 0,0-1 0 0 0,-1 0 1 0 0,30-26-1 0 0,-22 17 56 0 0,33-13 252 0 0,-51 30-373 0 0,-1 0 1 0 0,0 0-1 0 0,0-1 1 0 0,0 0-1 0 0,-1-1 0 0 0,8-7 1 0 0,38-30 27 0 0,-46 39-53 0 0,0-1 1 0 0,0-1-1 0 0,-1 0 1 0 0,1 0-1 0 0,-2-1 1 0 0,1 0 0 0 0,9-14-1 0 0,24-25 39 0 0,-34 41-52 0 0,0-1-1 0 0,0-1 1 0 0,-1 1 0 0 0,0-1-1 0 0,9-14 1 0 0,24-43-10 0 0,-28 49 8 0 0,0-1-1 0 0,-2 0 0 0 0,12-27 0 0 0,1-3 1 0 0,-16 36 2 0 0,0 0 0 0 0,-1-1 0 0 0,7-23-1 0 0,-9 23-1 0 0,1 1 0 0 0,1-1-1 0 0,0 0 1 0 0,1 1-1 0 0,0 0 1 0 0,8-10-1 0 0,-9 9 10 0 0,0 1 0 0 0,0-1 0 0 0,-1 0 0 0 0,-1-1 0 0 0,0 1-1 0 0,2-23 1 0 0,2-5 9 0 0,27-96 201 0 0,-17 68-126 0 0,41-159 180 0 0,-46 179-238 0 0,2 1 0 0 0,2 0 0 0 0,2 1 0 0 0,44-79 0 0 0,7-4-62 0 0,4 42 20 0 0,29-71 68 0 0,-27 24 212 0 0,39-52-260 0 0,-26 51-250 0 0,-86 133 238 0 0,17-32-16 0 0,46-56-1 0 0,-38 47 16 0 0,-25 36 3 0 0,1 1 0 0 0,0 1 0 0 0,1-1 0 0 0,0 0 0 0 0,0 1 0 0 0,0 0 0 0 0,9-9 0 0 0,1 0 6 0 0,1 0 0 0 0,-2-1 0 0 0,18-26 0 0 0,27-29 10 0 0,-42 55-14 0 0,-10 11-1 0 0,-1-1 0 0 0,0 0-1 0 0,0 0 1 0 0,0 0 0 0 0,-1 0 0 0 0,0-1 0 0 0,5-7-1 0 0,-7 10-2 0 0,0 1 0 0 0,-1-1-1 0 0,1 1 1 0 0,0 0 0 0 0,1 0-1 0 0,-1-1 1 0 0,0 2 0 0 0,0-1-1 0 0,1 0 1 0 0,-1 0 0 0 0,5-1-1 0 0,17-16-23 0 0,-11 3 11 0 0,0 0-1 0 0,1 1 1 0 0,1 0 0 0 0,0 1-1 0 0,1 1 1 0 0,0 0 0 0 0,1 1 0 0 0,29-15-1 0 0,-27 18 8 0 0,-1-1 0 0 0,-1-1 0 0 0,20-16 0 0 0,28-16-17 0 0,30-15-23 0 0,-67 34 112 0 0,31-31 0 0 0,-56 52-43 0 0,-1 1-1 0 0,0 0 1 0 0,1 0 0 0 0,-1 1-1 0 0,1-1 1 0 0,-1 0 0 0 0,1 1-1 0 0,0 0 1 0 0,0-1-1 0 0,0 1 1 0 0,0 0 0 0 0,0 0-1 0 0,0 1 1 0 0,0-1 0 0 0,0 1-1 0 0,0 0 1 0 0,0-1 0 0 0,0 1-1 0 0,0 0 1 0 0,4 1-1 0 0,30-15-2106 0 0,-36 14 2069 0 0,-1 0 1 0 0,1 0-1 0 0,0 0 0 0 0,0 0 1 0 0,-1 0-1 0 0,1 0 1 0 0,0 0-1 0 0,0 0 0 0 0,-1 0 1 0 0,1 1-1 0 0,0-1 1 0 0,0 0-1 0 0,-1 0 1 0 0,1 1-1 0 0,0-1 0 0 0,-1 0 1 0 0,1 1-1 0 0,0-1 1 0 0,-1 1-1 0 0,1-1 0 0 0,-1 1 1 0 0,1-1-1 0 0,-1 1 1 0 0,1 0-1 0 0,-1-1 0 0 0,1 1 1 0 0,0 0-1 0 0,0 22-411 0 0,-2-8 488 0 0,0 1-69 0 0,0-1 0 0 0,-1 0 0 0 0,-1 0 0 0 0,0 1 1 0 0,-1-2-1 0 0,-1 1 0 0 0,0 0 0 0 0,-1-1 1 0 0,-1 0-1 0 0,0 0 0 0 0,-12 16 0 0 0,11-19 8 0 0,6-10 2 0 0,0 1 0 0 0,1-1 1 0 0,-1 1-1 0 0,1-1 0 0 0,-1 1 0 0 0,1 0 1 0 0,0 0-1 0 0,0 0 0 0 0,0-1 1 0 0,0 1-1 0 0,0 0 0 0 0,0 0 0 0 0,0 0 1 0 0,1 1-1 0 0,-1-1 0 0 0,1 0 1 0 0,0 0-1 0 0,-1 0 0 0 0,1 0 0 0 0,0 0 1 0 0,0 1-1 0 0,0-1 0 0 0,1 0 1 0 0,-1 0-1 0 0,1 4 0 0 0,2-11 62 0 0,0-3 235 0 0,-2 15-152 0 0,-4-2-121 0 0,0 0 1 0 0,0 0 0 0 0,-1 0-1 0 0,1 0 1 0 0,-1 0 0 0 0,0-1-1 0 0,-9 8 1 0 0,-4 5 16 0 0,-8 13 84 0 0,-3-1 1 0 0,-35 30 0 0 0,59-55-109 0 0,-150 114 756 0 0,-2 1-321 0 0,141-106-376 0 0,1 1-1 0 0,0 0 1 0 0,1 0 0 0 0,0 2 0 0 0,1-1 0 0 0,1 2 0 0 0,-11 20-1 0 0,-51 103-142 0 0,-31 39-4 0 0,41-76 69 0 0,-58 79-124 0 0,80-134-10 0 0,11-10 46 0 0,-16 25 23 0 0,-97 207-14 0 0,109-181 111 0 0,29-70-18 0 0,-2 0-1 0 0,0 0 1 0 0,-15 27 0 0 0,3-10 321 0 0,-25 66 1 0 0,0 1-262 0 0,32-69-73 0 0,11-29 0 0 0,0-1 0 0 0,-1 1 0 0 0,1 0 0 0 0,-1-1 0 0 0,0 1 0 0 0,0-1 0 0 0,-1 0 0 0 0,1 1 0 0 0,-7 6 0 0 0,6-6 9 0 0,1 0-1 0 0,0 0 1 0 0,0 1-1 0 0,0-1 1 0 0,0 0-1 0 0,0 6 0 0 0,0-2 5 0 0,-35 102 149 0 0,35-105-146 0 0,0 0 0 0 0,1 0 0 0 0,0 0 0 0 0,0 1 0 0 0,1-1 0 0 0,0 12 0 0 0,0-7-10 0 0,-2-4-1 0 0,-1 0-1 0 0,0 0 1 0 0,0 0-1 0 0,-1 0 0 0 0,0 0 1 0 0,0-1-1 0 0,0 1 0 0 0,-1-1 1 0 0,0 0-1 0 0,-6 6 0 0 0,5 0-4 0 0,-3 4 0 0 0,3-9-26 0 0,0 0 1 0 0,0 1-1 0 0,1 0 0 0 0,0 1 0 0 0,1-1 0 0 0,0 1 0 0 0,0 0 0 0 0,-4 12 0 0 0,-6 14-51 0 0,2-10-107 0 0,6-13 17 0 0,0 1 0 0 0,0-1 0 0 0,-1 0 0 0 0,-1-1 0 0 0,-16 20 0 0 0,-1-4-185 0 0,14-15 297 0 0,-1 1 1 0 0,0-2 0 0 0,-1 0-1 0 0,0 0 1 0 0,-22 12 0 0 0,6 0 29 0 0,25-20 18 0 0,1 0 0 0 0,-1 1-1 0 0,0-1 1 0 0,0-1 0 0 0,0 1 0 0 0,-1-1 0 0 0,1 1 0 0 0,-8 2-1 0 0,6-3-9 0 0,1 1 0 0 0,-1 0-1 0 0,1 0 1 0 0,0 1 0 0 0,-9 7-1 0 0,-18 11-12 0 0,-131 68-5 0 0,89-43-30 0 0,71-46 44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45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70 329 6728 0 0,'-5'-3'243'0'0,"0"0"0"0"0,0 0 1 0 0,0 0-1 0 0,0-1 0 0 0,0 1 1 0 0,1-1-1 0 0,0 0 0 0 0,-1-1 1 0 0,2 1-1 0 0,-1-1 0 0 0,0 1 1 0 0,-3-7-1 0 0,6 7-66 0 0,-1 0 0 0 0,1 0 0 0 0,0 0 0 0 0,0 0 1 0 0,0 0-1 0 0,0 0 0 0 0,1 0 0 0 0,0 0 0 0 0,-1 0 0 0 0,2 0 0 0 0,-1 0 0 0 0,0 0 0 0 0,1 0 0 0 0,0 0 0 0 0,0 0 1 0 0,0 0-1 0 0,0 0 0 0 0,1 0 0 0 0,1-4 0 0 0,9-19 309 0 0,-4 8-157 0 0,1 0 0 0 0,18-28 0 0 0,-22 40-252 0 0,0 1 0 0 0,0-1 1 0 0,1 1-1 0 0,0 1 0 0 0,0-1 0 0 0,0 1 1 0 0,1 0-1 0 0,-1 0 0 0 0,1 1 0 0 0,10-5 1 0 0,-13 7-41 0 0,-1 0 1 0 0,1 1 0 0 0,0 0 0 0 0,0-1 0 0 0,0 1-1 0 0,0 0 1 0 0,0 1 0 0 0,0-1 0 0 0,0 1 0 0 0,0-1-1 0 0,0 1 1 0 0,0 1 0 0 0,0-1 0 0 0,0 0 0 0 0,0 1-1 0 0,0 0 1 0 0,0 0 0 0 0,0 0 0 0 0,0 1 0 0 0,-1-1-1 0 0,1 1 1 0 0,0 0 0 0 0,-1 0 0 0 0,1 0 0 0 0,-1 0 0 0 0,5 5-1 0 0,-2-1 48 0 0,0 0 0 0 0,-1 1 0 0 0,0-1 0 0 0,0 1 1 0 0,0 1-1 0 0,-1-1 0 0 0,0 1 0 0 0,0-1 0 0 0,-1 1 0 0 0,0 0 0 0 0,3 15 0 0 0,19 54 1029 0 0,-17-58-564 0 0,-2-30 77 0 0,-6 9-605 0 0,0 0 0 0 0,1 0 0 0 0,-1 0 0 0 0,1 0 0 0 0,0 0 0 0 0,-1 0 0 0 0,1 0 0 0 0,0 1 0 0 0,0-1 0 0 0,0 0 0 0 0,0 0 0 0 0,1 1 0 0 0,-1-1 0 0 0,0 1 0 0 0,1-1 0 0 0,-1 1 0 0 0,1 0-1 0 0,-1 0 1 0 0,1-1 0 0 0,0 1 0 0 0,2-1 0 0 0,35-2 213 0 0,55 1-1 0 0,-90 3-217 0 0,-1 1-6 0 0,0 0 0 0 0,0-1 0 0 0,-1 1 0 0 0,1 0 0 0 0,-1 0 0 0 0,1 0 1 0 0,-1 1-1 0 0,0-1 0 0 0,1 1 0 0 0,-1-1 0 0 0,0 1 0 0 0,0 0 0 0 0,0 0 0 0 0,0 0 0 0 0,0 0 1 0 0,0 0-1 0 0,-1 0 0 0 0,1 0 0 0 0,2 5 0 0 0,27 55 120 0 0,-24-47-100 0 0,-4-7-15 0 0,2 0 0 0 0,-1 0-1 0 0,1 0 1 0 0,0 0 0 0 0,0-1 0 0 0,1 0 0 0 0,0 0 0 0 0,1 0 0 0 0,-1-1 0 0 0,1 0 0 0 0,0 0 0 0 0,1-1 0 0 0,-1 0 0 0 0,1 0 0 0 0,0-1-1 0 0,1 0 1 0 0,16 6 0 0 0,-8-7 11 0 0,1 0 1 0 0,-1-1-1 0 0,1-1 0 0 0,-1 0 0 0 0,1-1 0 0 0,22-4 0 0 0,25 1 30 0 0,-54 4-46 0 0,1 1-1 0 0,-1 0 1 0 0,0 1-1 0 0,0 0 1 0 0,0 0-1 0 0,0 2 1 0 0,-1-1-1 0 0,0 1 1 0 0,16 10-1 0 0,-16-9 3 0 0,-1 0 0 0 0,1-1 0 0 0,1 0 0 0 0,-1-1-1 0 0,1 0 1 0 0,-1-1 0 0 0,1 0 0 0 0,0 0 0 0 0,18 1-1 0 0,103 7 124 0 0,-119-9-125 0 0,0 1-1 0 0,0 0 1 0 0,-1 1-1 0 0,0 1 0 0 0,1 0 1 0 0,20 12-1 0 0,15 6 68 0 0,-43-21-69 0 0,1 1-1 0 0,-1 1 1 0 0,0-1 0 0 0,0 1-1 0 0,-1 0 1 0 0,1 0 0 0 0,-1 1-1 0 0,5 5 1 0 0,-5-5-5 0 0,1 0 0 0 0,0 0 0 0 0,0 0 0 0 0,0-1 0 0 0,1 0 1 0 0,7 5-1 0 0,-8-7-3 0 0,0 0 1 0 0,0 0-1 0 0,0-1 0 0 0,0 0 1 0 0,0 0-1 0 0,1 0 1 0 0,-1-1-1 0 0,0 0 1 0 0,7 0-1 0 0,-7 0-1 0 0,1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4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1 714 12664 0 0,'0'0'784'0'0,"4"-31"961"0"0,-1 10-1260 0 0,0 0 1 0 0,-2 0 0 0 0,0-23-1 0 0,2-40-123 0 0,0 65-275 0 0,1 1 1 0 0,1-1 0 0 0,0 1-1 0 0,1 0 1 0 0,1 0 0 0 0,1 1-1 0 0,11-18 1 0 0,-11 21-21 0 0,1 1 1 0 0,0-1-1 0 0,2 1 1 0 0,-1 1-1 0 0,2 0 0 0 0,-1 0 1 0 0,2 1-1 0 0,-1 1 1 0 0,2 0-1 0 0,-1 1 1 0 0,1 0-1 0 0,0 1 1 0 0,25-10-1 0 0,-17 9 11 0 0,-15 6-44 0 0,1 0-1 0 0,0 0 1 0 0,0 0 0 0 0,1 1 0 0 0,11-1 0 0 0,-1 1 24 0 0,-11 1-23 0 0,1 0 1 0 0,-1 1-1 0 0,1-1 0 0 0,-1 2 1 0 0,0-1-1 0 0,13 4 1 0 0,-13-2 2 0 0,0 1 0 0 0,-1 0-1 0 0,0 1 1 0 0,0 0 0 0 0,0 0 0 0 0,0 0 0 0 0,-1 1 0 0 0,0 0 0 0 0,1 0 0 0 0,-2 0 0 0 0,11 13 0 0 0,26 22 377 0 0,-41-40-408 0 0,-1 0 1 0 0,0 0-1 0 0,0 0 0 0 0,0 0 0 0 0,0 0 0 0 0,1 0 0 0 0,-1 0 0 0 0,0 1 0 0 0,0-1 0 0 0,1 0 1 0 0,-1 0-1 0 0,0 0 0 0 0,0 0 0 0 0,1 0 0 0 0,-1 0 0 0 0,0 0 0 0 0,0 0 0 0 0,0 0 0 0 0,1 0 1 0 0,-1 0-1 0 0,0 0 0 0 0,0 0 0 0 0,1 0 0 0 0,-1-1 0 0 0,0 1 0 0 0,0 0 0 0 0,0 0 0 0 0,1 0 1 0 0,-1 0-1 0 0,0 0 0 0 0,0 0 0 0 0,0 0 0 0 0,1-1 0 0 0,-1 1 0 0 0,0 0 0 0 0,0 0 0 0 0,0 0 1 0 0,0-1-1 0 0,0 1 0 0 0,1 0 0 0 0,-1 0 0 0 0,0-1 0 0 0,5-14 185 0 0,-2-13-40 0 0,-3 25-134 0 0,0-1 0 0 0,0 1 1 0 0,0 0-1 0 0,0 0 0 0 0,1-1 1 0 0,-1 1-1 0 0,1 0 0 0 0,0 0 1 0 0,0 0-1 0 0,0 0 0 0 0,0 0 1 0 0,0 0-1 0 0,1 0 0 0 0,-1 0 1 0 0,1 1-1 0 0,0-1 1 0 0,0 0-1 0 0,0 1 0 0 0,0-1 1 0 0,0 1-1 0 0,0 0 0 0 0,1 0 1 0 0,-1 0-1 0 0,6-3 0 0 0,1 1 20 0 0,1 1 0 0 0,0 0 1 0 0,0 0-1 0 0,0 1 0 0 0,0 0 0 0 0,16 0 0 0 0,-26 2-38 0 0,13-2 37 0 0,40-1 114 0 0,-50 3-139 0 0,0 0 0 0 0,0 0 0 0 0,0 0 0 0 0,0 1 0 0 0,0-1 0 0 0,-1 1 1 0 0,1 0-1 0 0,0 0 0 0 0,0 0 0 0 0,-1 0 0 0 0,1 1 0 0 0,-1-1 0 0 0,1 1 0 0 0,3 3 0 0 0,-5-5-6 0 0,-1 1-1 0 0,1 0 0 0 0,-1-1 1 0 0,1 1-1 0 0,0-1 0 0 0,-1 1 0 0 0,1 0 1 0 0,-1-1-1 0 0,1 0 0 0 0,0 1 1 0 0,0-1-1 0 0,-1 1 0 0 0,1-1 0 0 0,0 0 1 0 0,0 1-1 0 0,-1-1 0 0 0,1 0 1 0 0,0 0-1 0 0,0 0 0 0 0,0 0 1 0 0,-1 0-1 0 0,1 0 0 0 0,0 0 0 0 0,0 0 1 0 0,0 0-1 0 0,-1 0 0 0 0,1 0 1 0 0,0 0-1 0 0,0 0 0 0 0,0-1 1 0 0,-1 1-1 0 0,1 0 0 0 0,1-1 0 0 0,-1-1 8 0 0,1 1-1 0 0,-1-1 0 0 0,0 1 0 0 0,1-1 0 0 0,-1 0 0 0 0,0 0 0 0 0,0 1 0 0 0,0-1 0 0 0,0 0 0 0 0,-1 0 0 0 0,1 0 1 0 0,0-4-1 0 0,0 5-7 0 0,0 0 0 0 0,0 0 1 0 0,-1 1-1 0 0,1-1 0 0 0,0 0 1 0 0,0 1-1 0 0,0-1 0 0 0,0 0 1 0 0,0 1-1 0 0,0-1 0 0 0,0 1 1 0 0,0-1-1 0 0,0 1 0 0 0,0 0 1 0 0,0-1-1 0 0,0 1 0 0 0,0 0 1 0 0,0 0-1 0 0,0 0 1 0 0,0 0-1 0 0,1 0 0 0 0,-1 0 1 0 0,1 0-1 0 0,33 1 62 0 0,-30-1-45 0 0,14 3 23 0 0,0 0-1 0 0,27 8 1 0 0,4 0 10 0 0,-43-10-54 0 0,0-1-1 0 0,0 0 1 0 0,0 0-1 0 0,-1-1 1 0 0,1 0-1 0 0,0 0 1 0 0,0 0-1 0 0,-1-1 1 0 0,11-4-1 0 0,-9 3 1 0 0,0 0-1 0 0,1 1 1 0 0,-1 0-1 0 0,1 1 1 0 0,10-1-1 0 0,-17 2 1 0 0,1-1-1 0 0,-1 1 0 0 0,0 0 1 0 0,1-1-1 0 0,-1 0 1 0 0,0 1-1 0 0,0-1 0 0 0,0 0 1 0 0,0 0-1 0 0,0 0 1 0 0,0-1-1 0 0,0 1 0 0 0,0 0 1 0 0,3-4-1 0 0,11-5 29 0 0,91-24 8 0 0,-67 11-45 0 0,-37 22 7 0 0,0 0-1 0 0,0 0 0 0 0,1 0 1 0 0,-1 1-1 0 0,0 0 0 0 0,1-1 1 0 0,-1 1-1 0 0,0 1 0 0 0,1-1 1 0 0,-1 0-1 0 0,0 1 0 0 0,1-1 1 0 0,-1 1-1 0 0,0 0 0 0 0,0 0 1 0 0,0 1-1 0 0,1-1 1 0 0,-1 0-1 0 0,-1 1 0 0 0,1 0 1 0 0,0 0-1 0 0,0 0 0 0 0,3 3 1 0 0,2 0-1 0 0,-3-3 0 0 0,-1 0-1 0 0,1 0 1 0 0,0-1 0 0 0,-1 0 0 0 0,1 0-1 0 0,0-1 1 0 0,0 1 0 0 0,0-1-1 0 0,0 0 1 0 0,0 0 0 0 0,0 0 0 0 0,-1-1-1 0 0,9-1 1 0 0,-8 1-5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47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12 228 6824 0 0,'-1'-4'1289'0'0,"0"0"-670"0"0,-2-7 372 0 0,1 1 1 0 0,0-1 0 0 0,1 0-1 0 0,-1-10 1 0 0,2 16-909 0 0,1 1 0 0 0,-1-1 0 0 0,1 1-1 0 0,0 0 1 0 0,0-1 0 0 0,0 1 0 0 0,1 0 0 0 0,-1 0 0 0 0,1 0 0 0 0,0 0-1 0 0,0 0 1 0 0,0 0 0 0 0,1 1 0 0 0,2-4 0 0 0,4-2-1 0 0,-1 1-1 0 0,1 1 1 0 0,0 0 0 0 0,0 0 0 0 0,1 1-1 0 0,0 0 1 0 0,0 0 0 0 0,1 1 0 0 0,21-7-1 0 0,-8 2 14 0 0,-17 8-49 0 0,-1 1 0 0 0,1-1 0 0 0,-1 1 0 0 0,1 0 0 0 0,-1 1 0 0 0,1-1 0 0 0,-1 1 0 0 0,1 1 0 0 0,0-1 1 0 0,-1 1-1 0 0,1 0 0 0 0,-1 0 0 0 0,1 1 0 0 0,-1 0 0 0 0,0 0 0 0 0,0 1 0 0 0,0 0 0 0 0,0 0 0 0 0,0 0 0 0 0,0 1 0 0 0,-1-1 0 0 0,0 1 0 0 0,7 7 1 0 0,-3-4 53 0 0,-1 1 0 0 0,0 0 0 0 0,0 1 1 0 0,-1 0-1 0 0,0 0 0 0 0,0 1 0 0 0,-1-1 1 0 0,0 1-1 0 0,-1 1 0 0 0,0-1 1 0 0,-1 1-1 0 0,6 19 0 0 0,-9-1 217 0 0,-2-27-274 0 0,1 0 1 0 0,0 1-1 0 0,0-1 0 0 0,0 1 0 0 0,0-1 0 0 0,0 0 0 0 0,0 1 0 0 0,1-1 1 0 0,-1 0-1 0 0,1 1 0 0 0,0-1 0 0 0,0 0 0 0 0,0 0 0 0 0,0 1 0 0 0,0-1 1 0 0,3 4-1 0 0,-3-5 77 0 0,1 0 1 0 0,-1-1-1 0 0,1 1 1 0 0,-1 0 0 0 0,1-1-1 0 0,-1 1 1 0 0,1-1-1 0 0,0 1 1 0 0,-1-1 0 0 0,1 0-1 0 0,0 0 1 0 0,0 1-1 0 0,-1-1 1 0 0,1 0-1 0 0,0-1 1 0 0,3 1 0 0 0,41-7-66 0 0,-19 3 152 0 0,-14 3-158 0 0,48 1 214 0 0,-57 0-242 0 0,0 1 0 0 0,0-1 0 0 0,-1 1 0 0 0,1 0 0 0 0,0 0 0 0 0,-1 0 0 0 0,1 1 0 0 0,-1-1-1 0 0,0 1 1 0 0,1 0 0 0 0,-1 0 0 0 0,0 0 0 0 0,4 4 0 0 0,-2-2 4 0 0,-1 1 1 0 0,1-1-1 0 0,-1 1 0 0 0,0 1 1 0 0,-1-1-1 0 0,1 0 0 0 0,-1 1 1 0 0,0 0-1 0 0,-1 0 0 0 0,1 0 1 0 0,-1 0-1 0 0,0 0 0 0 0,-1 0 1 0 0,1 0-1 0 0,0 13 0 0 0,23 154 371 0 0,-21-155-253 0 0,0-1-1 0 0,2 1 0 0 0,0-1 1 0 0,12 26-1 0 0,-8-21-106 0 0,0 0 1 0 0,5 27 0 0 0,-11-34-21 0 0,1 0 1 0 0,1 0 0 0 0,12 24 0 0 0,1-7 9 0 0,35 44 1 0 0,-30-43 9 0 0,25 43 1 0 0,-45-68-25 0 0,-1 0 1 0 0,0 0-1 0 0,0 0 0 0 0,-1 1 1 0 0,0-1-1 0 0,-1 1 0 0 0,1-1 1 0 0,-1 17-1 0 0,-1-2 47 0 0,-2-1 0 0 0,-4 27 0 0 0,5-44-47 0 0,-1 0 0 0 0,1 0 0 0 0,-1 0 0 0 0,0 0 0 0 0,-1-1 0 0 0,1 1 0 0 0,-1-1 0 0 0,-5 6 0 0 0,5-5 3 0 0,-1 0 0 0 0,1 1-1 0 0,0-1 1 0 0,0 0 0 0 0,0 1 0 0 0,-2 8 0 0 0,-1 8-2 0 0,6-12-5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4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36 120 3208 0 0,'0'0'3944'0'0,"-35"5"4214"0"0,36-8-8127 0 0,0 0 0 0 0,0 0 0 0 0,0 0-1 0 0,1 0 1 0 0,0 1 0 0 0,-1-1 0 0 0,1 0-1 0 0,0 1 1 0 0,0-1 0 0 0,0 1 0 0 0,4-3 0 0 0,4-6 65 0 0,1 0 1 0 0,0 1 0 0 0,1 1-1 0 0,1 0 1 0 0,-1 0 0 0 0,24-11-1 0 0,-31 18-47 0 0,0 0-1 0 0,0 0 1 0 0,0 1-1 0 0,0 0 1 0 0,1 0 0 0 0,-1 0-1 0 0,0 1 1 0 0,1-1-1 0 0,-1 1 1 0 0,0 1-1 0 0,1-1 1 0 0,-1 1-1 0 0,0 0 1 0 0,0 0-1 0 0,0 0 1 0 0,0 1 0 0 0,0-1-1 0 0,0 1 1 0 0,0 1-1 0 0,0-1 1 0 0,0 1-1 0 0,7 5 1 0 0,-9-5 61 0 0,1-1 1 0 0,-1 1-1 0 0,1-1 0 0 0,0 1 1 0 0,0-1-1 0 0,0 0 1 0 0,0-1-1 0 0,0 1 1 0 0,1-1-1 0 0,4 1 0 0 0,1-4-38 0 0,0 0 0 0 0,-1 0 0 0 0,1 1 0 0 0,0 0-1 0 0,0 1 1 0 0,0 0 0 0 0,0 0 0 0 0,0 1 0 0 0,-1 1-1 0 0,1-1 1 0 0,0 2 0 0 0,12 3 0 0 0,-17-3-46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5:49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24 204 3208 0 0,'0'0'1472'0'0,"-3"2"-735"0"0,-12 7-262 0 0,9-5 3533 0 0,21-6-2004 0 0,-8 0-1826 0 0,1-1 1 0 0,-1 0 0 0 0,1 0 0 0 0,-1-1 0 0 0,0 0 0 0 0,9-6-1 0 0,5-3 612 0 0,-14 11-472 0 0,0 0 0 0 0,1 1 0 0 0,-1 0 0 0 0,0 1 1 0 0,1 0-1 0 0,-1 0 0 0 0,1 0 0 0 0,-1 1 0 0 0,12 2 0 0 0,-19-2-294 0 0,1-1-1 0 0,0 0 1 0 0,0 1-1 0 0,-1-1 1 0 0,1 0-1 0 0,0 1 1 0 0,-1-1-1 0 0,1 1 1 0 0,0-1-1 0 0,-1 1 1 0 0,1-1-1 0 0,0 1 1 0 0,-1 0-1 0 0,1-1 1 0 0,-1 1-1 0 0,0 0 1 0 0,1-1-1 0 0,-1 1 1 0 0,1 0-1 0 0,-1-1 1 0 0,0 1-1 0 0,0 0 1 0 0,1 0-1 0 0,-1 0 1 0 0,0-1-1 0 0,0 1 1 0 0,0 0-1 0 0,0 0 1 0 0,0 0-1 0 0,0-1 1 0 0,0 1-1 0 0,0 0 1 0 0,0 0-1 0 0,0 0 1 0 0,0-1-1 0 0,-1 1 1 0 0,1 0-1 0 0,0 0 1 0 0,-1 0-1 0 0,1-1 1 0 0,0 1-1 0 0,-2 1 1 0 0,3-2-50 0 0,1 0 656 0 0,-12-6-228 0 0,76-11-240 0 0,-47 17-122 0 0,1-2 0 0 0,32-6 0 0 0,-12-2-18 0 0,41-9-22 0 0,-78 0 3 0 0,-2-3-18 0 0,-1 22 13 0 0,0 0 0 0 0,0-1 0 0 0,0 1-1 0 0,0 0 1 0 0,0 0 0 0 0,0 0 0 0 0,0-1 0 0 0,0 1 0 0 0,0 0 0 0 0,-1 0 0 0 0,1 0 0 0 0,0 0-1 0 0,0-1 1 0 0,0 1 0 0 0,0 0 0 0 0,0 0 0 0 0,1 0 0 0 0,-1-1 0 0 0,0 1 0 0 0,0 0-1 0 0,0 0 1 0 0,0 0 0 0 0,0 0 0 0 0,0-1 0 0 0,0 1 0 0 0,0 0 0 0 0,0 0 0 0 0,0 0-1 0 0,1 0 1 0 0,-1-1 0 0 0,0 1 0 0 0,0 0 0 0 0,0 0 0 0 0,0 0 0 0 0,0 0 0 0 0,1 0-1 0 0,-1 0 1 0 0,0 0 0 0 0,0-1 0 0 0,0 1 0 0 0,0 0 0 0 0,1 0 0 0 0,-1 0 0 0 0,0 0 0 0 0,0 0-1 0 0,0 0 1 0 0,0 0 0 0 0,1 0 0 0 0,-1 0 0 0 0,0 0 0 0 0,0 0 0 0 0,0 0 0 0 0,1 0-1 0 0,-1 0 1 0 0,0 0 0 0 0,0 0 0 0 0,4 3-48 0 0,1 0 0 0 0,-1-1 1 0 0,0 0-1 0 0,1 0 0 0 0,-1 0 0 0 0,1 0 0 0 0,0-1 0 0 0,0 0 0 0 0,-1 0 1 0 0,1 0-1 0 0,0 0 0 0 0,8-1 0 0 0,-4 1 41 0 0,-1-1 0 0 0,0-1 0 0 0,0 1-1 0 0,1-1 1 0 0,-1-1 0 0 0,0 1 0 0 0,14-6 0 0 0,-18 6 15 0 0,0 0 1 0 0,0-1 0 0 0,-1 0 0 0 0,1 0-1 0 0,0 0 1 0 0,-1 0 0 0 0,1 0-1 0 0,-1-1 1 0 0,0 1 0 0 0,0-1 0 0 0,0 0-1 0 0,0 0 1 0 0,0 0 0 0 0,-1-1-1 0 0,1 1 1 0 0,-1-1 0 0 0,0 1 0 0 0,0-1-1 0 0,0 0 1 0 0,0 1 0 0 0,-1-1-1 0 0,0 0 1 0 0,0 0 0 0 0,0 0-1 0 0,0 0 1 0 0,0-1 0 0 0,-1 1 0 0 0,0 0-1 0 0,0 0 1 0 0,0-5 245 0 0,2 9-231 0 0,0 1 0 0 0,0 0 1 0 0,0-1-1 0 0,1 1 0 0 0,-1 0 0 0 0,0 0 0 0 0,0 0 0 0 0,-1 0 0 0 0,1 1 1 0 0,0-1-1 0 0,0 0 0 0 0,0 1 0 0 0,2 2 0 0 0,19 13 6 0 0,-10-14-18 0 0,0 0 0 0 0,0 0 1 0 0,1-1-1 0 0,16 0 0 0 0,-9-2-1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5T15:56:14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1704 4120 0 0,'0'0'2368'0'0,"-44"-14"3168"0"0,38 11-5511 0 0,-1-1 1 0 0,1 0-1 0 0,0 0 1 0 0,0-1-1 0 0,-6-5 1 0 0,-26-18 229 0 0,30 24-194 0 0,0 0 0 0 0,0-1 0 0 0,0 0 0 0 0,1-1 0 0 0,-1 1 1 0 0,2-1-1 0 0,-1-1 0 0 0,1 1 0 0 0,-1-1 0 0 0,2 0 1 0 0,-1-1-1 0 0,1 0 0 0 0,0 1 0 0 0,1-1 0 0 0,0-1 0 0 0,-4-11 1 0 0,-17-67 995 0 0,15 56-478 0 0,-10-53 1 0 0,20-10 349 0 0,-1 70-599 0 0,1 1-1 0 0,1 0 1 0 0,4-25 0 0 0,1-37 485 0 0,-3 56-715 0 0,0 1 0 0 0,2-1 0 0 0,2 1 0 0 0,0 1-1 0 0,22-53 1 0 0,-26 73-87 0 0,1 0-1 0 0,0 1 1 0 0,0-1-1 0 0,1 1 0 0 0,5-6 1 0 0,-6 7 6 0 0,0 0 0 0 0,0-1 0 0 0,0 1 0 0 0,0-1 0 0 0,-1 0 0 0 0,0 0 0 0 0,3-10 0 0 0,-4 11-6 0 0,0 0-1 0 0,1 0 1 0 0,-1 0 0 0 0,1 0 0 0 0,0 1 0 0 0,0-1 0 0 0,1 1-1 0 0,-1 0 1 0 0,1 0 0 0 0,0 0 0 0 0,0 0 0 0 0,0 0-1 0 0,7-3 1 0 0,71-40 86 0 0,-24 15-19 0 0,28-29 48 0 0,-46 31-68 0 0,1 2-1 0 0,1 2 1 0 0,70-32 0 0 0,-47 29-16 0 0,-45 19-24 0 0,0 1 0 0 0,1 1 1 0 0,0 0-1 0 0,41-8 0 0 0,-1 5 53 0 0,66-22-1 0 0,11-3 51 0 0,-23 7-72 0 0,44-6-2 0 0,6 4 46 0 0,11 0 9 0 0,-75 16-55 0 0,-58 7 14 0 0,84-3 1 0 0,45-3 81 0 0,-162 13-137 0 0,41-2 55 0 0,-1 2 0 0 0,70 8 1 0 0,-99-5-40 0 0,0-2-1 0 0,-1 0 1 0 0,28-4 0 0 0,13 0 13 0 0,4 2 2 0 0,-17 0 1 0 0,56 4-1 0 0,14 14 51 0 0,-15-15-4 0 0,-51-2 27 0 0,-1 2 1 0 0,1 3-1 0 0,86 17 1 0 0,-98-11 71 0 0,66 26 0 0 0,-80-27-75 0 0,1-1 0 0 0,0-2 0 0 0,32 5 0 0 0,-25-6 42 0 0,48 15-1 0 0,70 43 311 0 0,-67-26-268 0 0,26 5-42 0 0,72 33 153 0 0,-170-66-279 0 0,0 0 0 0 0,0 1 0 0 0,-1 0 0 0 0,-1 0 0 0 0,0 2 0 0 0,0-1 0 0 0,13 20 0 0 0,23 24 8 0 0,137 138 36 0 0,-154-155-32 0 0,-1 1 0 0 0,-2 2 0 0 0,30 60 0 0 0,-41-64-18 0 0,-3 0-1 0 0,-1 1 1 0 0,-1 1-1 0 0,7 53 1 0 0,-12-59-6 0 0,4 29 14 0 0,-3 1 1 0 0,0 83-1 0 0,-15 36 39 0 0,3-143-54 0 0,-1 0 0 0 0,-2-1-1 0 0,-2 0 1 0 0,-27 65 0 0 0,-39 55 19 0 0,28-84-50 0 0,-34 28-45 0 0,-9 13 11 0 0,67-80 7 0 0,-2-2 0 0 0,-1-1 0 0 0,-2-1 0 0 0,-1-1 0 0 0,-64 48 1 0 0,-112 49-48 0 0,139-87 84 0 0,27-17 2 0 0,0 0 0 0 0,-80 30 0 0 0,8-18 26 0 0,-169 30 0 0 0,-293 36 110 0 0,479-90-92 0 0,-129 1 0 0 0,-1-1-5 0 0,117-4-33 0 0,1-5 1 0 0,-192-21-1 0 0,221 11 0 0 0,-12-1 32 0 0,-95-22-1 0 0,-26-34 165 0 0,150 44-149 0 0,47 16-45 0 0,0-1 0 0 0,1-1 0 0 0,0 0 1 0 0,0-1-1 0 0,1 0 0 0 0,-18-15 1 0 0,-63-67-6 0 0,59 55 4 0 0,-15-16-1 0 0,34 34 1 0 0,9 11 1 0 0,1 1 0 0 0,0-1 0 0 0,0-1 0 0 0,-6-11 0 0 0,2 6 9 0 0,-1 1 1 0 0,0 0-1 0 0,0 1 1 0 0,-1 0-1 0 0,-23-16 1 0 0,34 26-12 0 0,-14-5-70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398B6F-F491-43ED-945B-8E756619EFB3}" type="datetimeFigureOut">
              <a:rPr lang="de-DE" smtClean="0"/>
              <a:t>27.01.2022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8E7FA0A-88B8-4CE5-BF67-C2DBE4263D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85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ja3011.wixsite.com/powerpoin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rcelbaumgaertner.com/downloads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rcelbaumgaertner.com/downloads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rcelbaumgaertner.com/downloads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rcelbaumgaertner.com/downloads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7FA0A-88B8-4CE5-BF67-C2DBE4263DD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71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Virtuelles Klassenzimmer: https://kms-b.de/2021/01/13/meine-woche-im-twlz-geschichte-auf-instagram-virtuelle-klassenzimmer/</a:t>
            </a:r>
          </a:p>
          <a:p>
            <a:pPr defTabSz="990478">
              <a:defRPr/>
            </a:pPr>
            <a:r>
              <a:rPr lang="de-DE" dirty="0"/>
              <a:t>Interaktive Präsentation: </a:t>
            </a:r>
            <a:r>
              <a:rPr lang="de-DE" dirty="0">
                <a:hlinkClick r:id="rId3"/>
              </a:rPr>
              <a:t>https://metja3011.wixsite.com/powerpoint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7FA0A-88B8-4CE5-BF67-C2DBE4263DD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14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478">
              <a:defRPr/>
            </a:pPr>
            <a:fld id="{B61C767F-CAB1-4084-84BB-3BEF121DA279}" type="slidenum">
              <a:rPr lang="de-DE" sz="1400">
                <a:solidFill>
                  <a:prstClr val="black"/>
                </a:solidFill>
                <a:latin typeface="Segoe UI Emoji" panose="020B0502040204020203" pitchFamily="34" charset="0"/>
              </a:rPr>
              <a:pPr defTabSz="990478">
                <a:defRPr/>
              </a:pPr>
              <a:t>35</a:t>
            </a:fld>
            <a:endParaRPr lang="de-DE" sz="1400" dirty="0">
              <a:solidFill>
                <a:prstClr val="black"/>
              </a:solidFill>
              <a:latin typeface="Segoe UI Emoj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96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CC-BY-SA Mareike Baumgärtner: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3"/>
              </a:rPr>
              <a:t>https://marcelbaumgaertner.com/downloads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7FA0A-88B8-4CE5-BF67-C2DBE4263DD0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801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CC-BY-SA Mareike Baumgärtner: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3"/>
              </a:rPr>
              <a:t>https://marcelbaumgaertner.com/downloads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7FA0A-88B8-4CE5-BF67-C2DBE4263DD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42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CC-BY-SA Mareike Baumgärtner: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3"/>
              </a:rPr>
              <a:t>https://marcelbaumgaertner.com/downloads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7FA0A-88B8-4CE5-BF67-C2DBE4263DD0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93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CC-BY-SA Mareike Baumgärtner: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3"/>
              </a:rPr>
              <a:t>https://marcelbaumgaertner.com/downloads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7FA0A-88B8-4CE5-BF67-C2DBE4263DD0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839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73BD-ED1E-4129-88C6-6B9A17456F3A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569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5300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C30A5-9ED3-4697-87E6-6D2C9EFF2366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9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CD738-384E-493D-9D40-63FEF754684B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38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EF19-6FA6-4A01-8EFD-3D914EBF92A3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9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340F8-C9F8-D443-8D1C-BF915846A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E8FD77-BD9F-A949-964C-21EDD2693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865CEF-4F7C-D04B-AB86-BD77AB0A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277F5-F123-402B-AE8F-31EAB651416B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33FB1C-9C6E-3242-97D8-BBAF6F88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D22CF0-4085-E843-9EEE-F9C011CB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170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98FD5-6C31-D744-917A-424F62B56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F88841-E3B5-554A-BEC1-A767C363F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5C9AB3-FACA-9646-B5DC-59ECFEF9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21471-BF19-4C77-8A04-742A1578773C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A6B3DF-4A9A-484A-B60D-FDA3F90B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FE518B-65C0-BA42-A56F-DDCD5E00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56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09E82-9F84-E043-96B4-2A0B9548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B4D0D4-BC8A-9142-B892-162EA330D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72494D-CDC0-D943-83CC-48150F57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1B5-C113-4357-A869-750C64F7223B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376598-961F-5F4F-A90A-7910AE2E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27EAEC-4246-6649-8BE9-590FD81F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346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E6BD0-55D5-3541-AF6E-835D12BA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CCDA7E-6A7F-1545-AB48-2D17B95AA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3B9E6B-9A27-1A49-AEE0-B25F6710D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291212-DAF2-5544-8B65-00A790883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2648-D752-4625-B12C-52A8FE55665A}" type="datetime1">
              <a:rPr lang="en-US" smtClean="0"/>
              <a:t>1/27/2022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E6C9B5-8CA9-0841-9CBD-F0CA8BD0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3F26B7-A686-8D40-BD01-AFB900FF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607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184A0-C167-C348-B058-5E4C9AF3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D72EF7-6336-9840-9B2A-EA3CA00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A38834-66D4-E441-AFFD-6191F43E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4A8F41-5A69-A54D-A9F9-38896936F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532CBB-856C-B74B-8FBF-A2E224777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37D1F90-6E67-F342-8A35-FBA7A1DBF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E7BB-0387-4DE8-9197-8A3C0C46603D}" type="datetime1">
              <a:rPr lang="en-US" smtClean="0"/>
              <a:t>1/27/2022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C6C87-AC7C-5B44-B641-2B9EC9AF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F5F45BF-4D88-CA44-BC8B-655987E2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809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423C1-22D4-D14D-B6A9-9F86D3FE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8CA094-02FB-7941-BA30-E9F22A67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D049C-A1CD-42B9-BCA1-5C1ED937A735}" type="datetime1">
              <a:rPr lang="en-US" smtClean="0"/>
              <a:t>1/27/2022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DB8D2B-4D4D-0D4A-AAB7-F9F050E7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D18F17-A681-D441-8C9A-C8E26EA0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613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898E4A-9070-3645-B8BF-31CB9189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969E8-3E65-4CAE-A29B-47DF170D51C9}" type="datetime1">
              <a:rPr lang="en-US" smtClean="0"/>
              <a:t>1/27/2022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1FF7B64-4EEC-DC4B-B2C0-DB5700E7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82B147-448C-C242-91E8-758DBB60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965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5FC9D-1B83-4AA0-BEAA-0C1D02E9EA85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1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E19D1-45AD-C34B-95CA-72F91F48A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A8A3CE-9A02-CC47-91EC-8FACBB187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F3A598-0B9F-564B-B765-2D84A7A5B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DF6E377-C419-8944-B914-1446C16FE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97B-83F3-4650-A17C-B34CBDBB864C}" type="datetime1">
              <a:rPr lang="en-US" smtClean="0"/>
              <a:t>1/27/2022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53418E-A787-6441-B18B-B80AD08C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B5DBE4-7C4E-CB45-A285-4A94B9A2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129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FE9A7-8D67-C54F-A883-FFB932EC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EFB653-AD42-194A-8F7C-B7BB19119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25C6F9-3073-BF48-8BC2-45915BC92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4DF2F3-D5DF-B247-BBCB-719317C0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BC4E-B567-49FF-B186-CBE164781142}" type="datetime1">
              <a:rPr lang="en-US" smtClean="0"/>
              <a:t>1/27/2022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6DD3B8-CF49-BB43-BE83-CCB84E93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89EE1BD-8701-3F41-B7C4-71FBFAED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354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59FE-044B-1B4A-9A49-58422B16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0E664B-A821-C141-B4C1-717BB05D9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4F95EF-9E89-7C4D-B9D2-74B7442B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038B-0412-42A8-8142-F369BA6ED827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408AF6-71E8-E847-89DE-A145413A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60FDF6-25FB-4840-BDCE-A87B0ABE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944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2416490-29E1-C541-B764-48CF774D2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D0A4A4-F76D-C643-A2AA-ED112FA5F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816A56-FCD5-D945-B32E-58250BB92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EAF5-9D55-4804-A589-7ED65EAD682B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DFE658-DCD3-5148-B6FD-7EA4E632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C8A5DF-C2F8-D640-8E07-254FAB64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572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1D715-7970-4565-922A-C5322AB849BB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24000" y="-171000"/>
            <a:ext cx="12216000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268999"/>
            <a:ext cx="9144000" cy="2240963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443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1"/>
            <a:ext cx="11520000" cy="1268999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629000"/>
            <a:ext cx="11520000" cy="4482125"/>
          </a:xfrm>
        </p:spPr>
        <p:txBody>
          <a:bodyPr/>
          <a:lstStyle>
            <a:lvl1pPr marL="449263" indent="-449263"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25E7E-CA7C-455A-9EFD-869F2BE92243}" type="datetime1">
              <a:rPr lang="en-US" smtClean="0"/>
              <a:t>1/27/2022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009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24000" y="1229672"/>
            <a:ext cx="12240000" cy="5270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1"/>
            <a:ext cx="11520000" cy="1268999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629000"/>
            <a:ext cx="11520000" cy="4482125"/>
          </a:xfrm>
        </p:spPr>
        <p:txBody>
          <a:bodyPr/>
          <a:lstStyle>
            <a:lvl1pPr marL="449263" indent="-449263"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47483-1C4A-44C0-B24F-F5FEB60A03C5}" type="datetime1">
              <a:rPr lang="en-US" smtClean="0"/>
              <a:t>1/27/2022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384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E895-873F-4DBF-B5EE-CA0DF6E02C24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24000" y="-171000"/>
            <a:ext cx="12240000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907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6000" y="1484874"/>
            <a:ext cx="5760000" cy="496825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0" y="1484874"/>
            <a:ext cx="5760000" cy="496825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4286-077B-4978-8F2E-B0A57A3CA29E}" type="datetime1">
              <a:rPr lang="en-US" smtClean="0"/>
              <a:t>1/27/2022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368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11164"/>
            <a:ext cx="11520000" cy="1257836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6000" y="1362649"/>
            <a:ext cx="5661576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6000" y="2186561"/>
            <a:ext cx="5661576" cy="400310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372174"/>
            <a:ext cx="5683800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186561"/>
            <a:ext cx="5683800" cy="400310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B72C-4710-4447-BC02-68E59147B4CC}" type="datetime1">
              <a:rPr lang="en-US" smtClean="0"/>
              <a:t>1/27/2022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321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9BA99-9D61-4A93-8CD7-A3F8935EB95F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560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69EB-EBD1-4E1F-AB5D-B00D87A69802}" type="datetime1">
              <a:rPr lang="en-US" smtClean="0"/>
              <a:t>1/27/2022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394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A3E61-0C24-4759-96BD-152199CA2C6C}" type="datetime1">
              <a:rPr lang="en-US" smtClean="0"/>
              <a:t>1/27/2022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-24000" y="-171000"/>
            <a:ext cx="12960000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897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24000" y="-171000"/>
            <a:ext cx="12960000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-24000" y="6309000"/>
            <a:ext cx="12240000" cy="54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7054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09025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456E-AB78-4FE9-AADF-A0E9E2A3ECFF}" type="datetime1">
              <a:rPr lang="en-US" smtClean="0"/>
              <a:t>1/27/2022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2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1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22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0" y="-31750"/>
            <a:ext cx="12192000" cy="65396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75E0-5B5D-48B6-A205-9AF87E7FFF43}" type="datetime1">
              <a:rPr lang="en-US" smtClean="0"/>
              <a:t>1/27/2022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392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51156" y="-16756"/>
            <a:ext cx="12243155" cy="1645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A5C61-6999-4974-8EF4-7842CBB6141D}" type="datetime1">
              <a:rPr lang="en-US" smtClean="0"/>
              <a:t>1/27/2022</a:t>
            </a:fld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-24000" y="5949000"/>
            <a:ext cx="12216000" cy="90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8141209" y="0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3547" y="457201"/>
            <a:ext cx="3342453" cy="4051800"/>
          </a:xfrm>
        </p:spPr>
        <p:txBody>
          <a:bodyPr anchor="ctr" anchorCtr="0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13547" y="4509001"/>
            <a:ext cx="3342453" cy="135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8077201" y="0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51155" y="-10584"/>
            <a:ext cx="8124275" cy="68685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66149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51156" y="-16756"/>
            <a:ext cx="12243155" cy="52457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01AF-8A60-4BB4-B789-F6A6BB4DC350}" type="datetime1">
              <a:rPr lang="en-US" smtClean="0"/>
              <a:t>1/27/2022</a:t>
            </a:fld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-24000" y="-16756"/>
            <a:ext cx="12216000" cy="68747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8141209" y="0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3547" y="457201"/>
            <a:ext cx="3342453" cy="4051800"/>
          </a:xfrm>
        </p:spPr>
        <p:txBody>
          <a:bodyPr anchor="ctr" anchorCtr="0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13547" y="4509001"/>
            <a:ext cx="3342453" cy="135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8077201" y="0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60652" y="0"/>
            <a:ext cx="8124275" cy="68685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86991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9266"/>
          </a:xfrm>
          <a:prstGeom prst="rect">
            <a:avLst/>
          </a:prstGeom>
        </p:spPr>
      </p:pic>
      <p:sp>
        <p:nvSpPr>
          <p:cNvPr id="9" name="Rectangle 7"/>
          <p:cNvSpPr/>
          <p:nvPr userDrawn="1"/>
        </p:nvSpPr>
        <p:spPr>
          <a:xfrm>
            <a:off x="8141209" y="0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3547" y="457201"/>
            <a:ext cx="3342453" cy="4051800"/>
          </a:xfrm>
        </p:spPr>
        <p:txBody>
          <a:bodyPr anchor="ctr" anchorCtr="0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13547" y="4509001"/>
            <a:ext cx="3342453" cy="135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8077201" y="0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-12191" y="0"/>
            <a:ext cx="8077201" cy="6848026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85572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4067726" y="-1"/>
            <a:ext cx="812427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DCC0-67F4-421C-B3A6-CCB79C21F438}" type="datetime1">
              <a:rPr lang="en-US" smtClean="0"/>
              <a:t>1/27/2022</a:t>
            </a:fld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-36337" y="-1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1" y="457200"/>
            <a:ext cx="3614446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6001" y="2057400"/>
            <a:ext cx="361444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4003718" y="-1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7725" y="-6172"/>
            <a:ext cx="8124275" cy="6848026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4190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0AC7-84FB-4C3A-857B-D56E0A3191E5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402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4067726" y="-1"/>
            <a:ext cx="8124274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37F79-A281-4B71-9A13-A3F4D500E81E}" type="datetime1">
              <a:rPr lang="en-US" smtClean="0"/>
              <a:t>1/27/2022</a:t>
            </a:fld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-36337" y="-1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1" y="457200"/>
            <a:ext cx="3614446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6001" y="2057400"/>
            <a:ext cx="361444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4003718" y="-1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7725" y="0"/>
            <a:ext cx="8124275" cy="6848026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56190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675" y="-12548"/>
            <a:ext cx="12192000" cy="6889266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E0AF-A988-41C8-8500-61619D4E3CDD}" type="datetime1">
              <a:rPr lang="en-US" smtClean="0"/>
              <a:t>1/27/2022</a:t>
            </a:fld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-36337" y="-1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1" y="457200"/>
            <a:ext cx="3614446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6001" y="2057400"/>
            <a:ext cx="361444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4003718" y="-1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93773" y="16145"/>
            <a:ext cx="8290902" cy="6848026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03067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69000"/>
            <a:ext cx="518318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5396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0" y="2869199"/>
            <a:ext cx="5183188" cy="36704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2E06-3E4E-4B75-BCC2-4E8C944CDE8E}" type="datetime1">
              <a:rPr lang="en-US" smtClean="0"/>
              <a:t>1/27/2022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570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0D7E-9742-44E3-976C-280B8BB24933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178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1268999"/>
            <a:ext cx="2628900" cy="49079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268999"/>
            <a:ext cx="7734300" cy="4907963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6F0B-F721-449B-A182-98BA54DB6900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374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latin typeface="Gill Sans MT" pitchFamily="34" charset="0"/>
              </a:rPr>
              <a:t># </a:t>
            </a:r>
            <a:fld id="{A5D49BFC-90FF-4389-B0CA-14405FA4F81C}" type="slidenum">
              <a:rPr lang="de-DE" smtClean="0">
                <a:latin typeface="Gill Sans MT" pitchFamily="34" charset="0"/>
              </a:rPr>
              <a:pPr>
                <a:defRPr/>
              </a:pPr>
              <a:t>‹Nr.›</a:t>
            </a:fld>
            <a:endParaRPr lang="de-DE" dirty="0"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CC-BY-SA Reber/von Hoyningen-Huene/Zöbeley, BdBs FöS OBB - https://fs-ob.de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2"/>
          </p:nvPr>
        </p:nvSpPr>
        <p:spPr>
          <a:xfrm>
            <a:off x="1428718" y="1412875"/>
            <a:ext cx="10428849" cy="503238"/>
          </a:xfr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2629119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latin typeface="Gill Sans MT" pitchFamily="34" charset="0"/>
              </a:rPr>
              <a:t># </a:t>
            </a:r>
            <a:fld id="{A5D49BFC-90FF-4389-B0CA-14405FA4F81C}" type="slidenum">
              <a:rPr lang="de-DE" smtClean="0">
                <a:latin typeface="Gill Sans MT" pitchFamily="34" charset="0"/>
              </a:rPr>
              <a:pPr>
                <a:defRPr/>
              </a:pPr>
              <a:t>‹Nr.›</a:t>
            </a:fld>
            <a:endParaRPr lang="de-DE" dirty="0">
              <a:latin typeface="Gill Sans MT" pitchFamily="34" charset="0"/>
            </a:endParaRP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CC-BY-SA Reber/von Hoyningen-Huene/Zöbeley, BdBs FöS OBB - https://fs-ob.de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2"/>
          </p:nvPr>
        </p:nvSpPr>
        <p:spPr>
          <a:xfrm>
            <a:off x="1428718" y="1412875"/>
            <a:ext cx="10428849" cy="503238"/>
          </a:xfrm>
        </p:spPr>
        <p:txBody>
          <a:bodyPr/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7500446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1E9-5370-4A80-8DF2-CED48964C873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2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9A63-1D49-433E-8AA8-106032EA81C9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3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2095-6308-4763-A6C3-74115F16CE38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08B832A-268E-4121-8D65-603DA857F362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2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08B832A-268E-4121-8D65-603DA857F362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4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1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15562"/>
            <a:ext cx="10058400" cy="44535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C1A8175-20B3-41FD-99DB-7A706E67CD0A}" type="datetime1">
              <a:rPr lang="en-US" smtClean="0"/>
              <a:t>1/27/2022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05255" y="1178170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24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64" r:id="rId9"/>
    <p:sldLayoutId id="2147483813" r:id="rId10"/>
    <p:sldLayoutId id="2147483814" r:id="rId11"/>
    <p:sldLayoutId id="2147483815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48A022-6931-4445-BED0-60159F65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6CA4A2-C0CC-924D-9D98-7A0EB72D1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32F243-BA67-C041-9B76-0BF7E7000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83720-E45E-4A2C-96D4-8E794C372636}" type="datetime1">
              <a:rPr lang="en-US" smtClean="0"/>
              <a:t>1/27/2022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415A13-E6CF-D94D-A6D4-1C6C14CE9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60BFB6-7AC7-9648-BDCA-5B9B8FC6D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13EA-BA13-DF4B-A3B2-B533DA2D5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79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 flipH="1">
            <a:off x="0" y="-1"/>
            <a:ext cx="12188840" cy="12657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1" y="6539608"/>
            <a:ext cx="12192000" cy="3183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36000" y="-14199"/>
            <a:ext cx="11520000" cy="125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84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36000" y="6539608"/>
            <a:ext cx="1800000" cy="297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BAF36E7-571C-4F85-A590-518452448187}" type="datetime1">
              <a:rPr lang="en-US" smtClean="0"/>
              <a:t>1/27/2022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496000" y="6550191"/>
            <a:ext cx="7200000" cy="297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CC-BY-SA Reber/von Hoyningen-Huene/Zöbeley, BdBs FöS OBB - https://fs-ob.de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056000" y="6550191"/>
            <a:ext cx="1800000" cy="297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DEFDA20-3A5E-42C8-9E61-ECB252C2BDD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99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635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62063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625" indent="-3492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47888" indent="-3476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4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.JPG"/><Relationship Id="rId4" Type="http://schemas.openxmlformats.org/officeDocument/2006/relationships/hyperlink" Target="Materialien/Igel_mebisSWR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.png"/><Relationship Id="rId21" Type="http://schemas.openxmlformats.org/officeDocument/2006/relationships/customXml" Target="../ink/ink9.xml"/><Relationship Id="rId34" Type="http://schemas.openxmlformats.org/officeDocument/2006/relationships/image" Target="../media/image72.png"/><Relationship Id="rId42" Type="http://schemas.openxmlformats.org/officeDocument/2006/relationships/image" Target="../media/image76.png"/><Relationship Id="rId47" Type="http://schemas.openxmlformats.org/officeDocument/2006/relationships/customXml" Target="../ink/ink22.xml"/><Relationship Id="rId50" Type="http://schemas.openxmlformats.org/officeDocument/2006/relationships/image" Target="../media/image80.png"/><Relationship Id="rId55" Type="http://schemas.openxmlformats.org/officeDocument/2006/relationships/customXml" Target="../ink/ink26.xml"/><Relationship Id="rId63" Type="http://schemas.openxmlformats.org/officeDocument/2006/relationships/customXml" Target="../ink/ink30.xml"/><Relationship Id="rId7" Type="http://schemas.openxmlformats.org/officeDocument/2006/relationships/customXml" Target="../ink/ink2.xml"/><Relationship Id="rId2" Type="http://schemas.openxmlformats.org/officeDocument/2006/relationships/image" Target="../media/image46.png"/><Relationship Id="rId16" Type="http://schemas.openxmlformats.org/officeDocument/2006/relationships/image" Target="../media/image63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67.png"/><Relationship Id="rId32" Type="http://schemas.openxmlformats.org/officeDocument/2006/relationships/image" Target="../media/image71.png"/><Relationship Id="rId37" Type="http://schemas.openxmlformats.org/officeDocument/2006/relationships/customXml" Target="../ink/ink17.xml"/><Relationship Id="rId40" Type="http://schemas.openxmlformats.org/officeDocument/2006/relationships/image" Target="../media/image75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84.png"/><Relationship Id="rId66" Type="http://schemas.openxmlformats.org/officeDocument/2006/relationships/image" Target="../media/image88.png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62.png"/><Relationship Id="rId22" Type="http://schemas.openxmlformats.org/officeDocument/2006/relationships/image" Target="../media/image66.png"/><Relationship Id="rId27" Type="http://schemas.openxmlformats.org/officeDocument/2006/relationships/customXml" Target="../ink/ink12.xml"/><Relationship Id="rId30" Type="http://schemas.openxmlformats.org/officeDocument/2006/relationships/image" Target="../media/image70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79.png"/><Relationship Id="rId56" Type="http://schemas.openxmlformats.org/officeDocument/2006/relationships/image" Target="../media/image83.png"/><Relationship Id="rId64" Type="http://schemas.openxmlformats.org/officeDocument/2006/relationships/image" Target="../media/image87.png"/><Relationship Id="rId8" Type="http://schemas.openxmlformats.org/officeDocument/2006/relationships/image" Target="../media/image59.png"/><Relationship Id="rId51" Type="http://schemas.openxmlformats.org/officeDocument/2006/relationships/customXml" Target="../ink/ink24.xml"/><Relationship Id="rId3" Type="http://schemas.openxmlformats.org/officeDocument/2006/relationships/image" Target="../media/image47.svg"/><Relationship Id="rId12" Type="http://schemas.openxmlformats.org/officeDocument/2006/relationships/image" Target="../media/image61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74.png"/><Relationship Id="rId46" Type="http://schemas.openxmlformats.org/officeDocument/2006/relationships/image" Target="../media/image78.png"/><Relationship Id="rId59" Type="http://schemas.openxmlformats.org/officeDocument/2006/relationships/customXml" Target="../ink/ink28.xml"/><Relationship Id="rId20" Type="http://schemas.openxmlformats.org/officeDocument/2006/relationships/image" Target="../media/image65.png"/><Relationship Id="rId41" Type="http://schemas.openxmlformats.org/officeDocument/2006/relationships/customXml" Target="../ink/ink19.xml"/><Relationship Id="rId54" Type="http://schemas.openxmlformats.org/officeDocument/2006/relationships/image" Target="../media/image82.png"/><Relationship Id="rId6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69.png"/><Relationship Id="rId36" Type="http://schemas.openxmlformats.org/officeDocument/2006/relationships/image" Target="../media/image73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60.png"/><Relationship Id="rId31" Type="http://schemas.openxmlformats.org/officeDocument/2006/relationships/customXml" Target="../ink/ink14.xml"/><Relationship Id="rId44" Type="http://schemas.openxmlformats.org/officeDocument/2006/relationships/image" Target="../media/image77.png"/><Relationship Id="rId52" Type="http://schemas.openxmlformats.org/officeDocument/2006/relationships/image" Target="../media/image81.png"/><Relationship Id="rId60" Type="http://schemas.openxmlformats.org/officeDocument/2006/relationships/image" Target="../media/image85.png"/><Relationship Id="rId65" Type="http://schemas.openxmlformats.org/officeDocument/2006/relationships/customXml" Target="../ink/ink31.xml"/><Relationship Id="rId4" Type="http://schemas.openxmlformats.org/officeDocument/2006/relationships/image" Target="../media/image57.pn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64.png"/><Relationship Id="rId39" Type="http://schemas.openxmlformats.org/officeDocument/2006/relationships/customXml" Target="../ink/ink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www.mebis.bayern.de/wp-content/uploads/sites/2/2019/01/Gestaltung-Pr%C3%A4sentation_neu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G"/><Relationship Id="rId7" Type="http://schemas.openxmlformats.org/officeDocument/2006/relationships/image" Target="../media/image115.PNG"/><Relationship Id="rId12" Type="http://schemas.openxmlformats.org/officeDocument/2006/relationships/hyperlink" Target="https://marcelbaumgaertner.com/download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hyperlink" Target="https://marcelbaumgaertner.com/download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4.PNG"/><Relationship Id="rId21" Type="http://schemas.openxmlformats.org/officeDocument/2006/relationships/hyperlink" Target="https://marcelbaumgaertner.com/downloads" TargetMode="External"/><Relationship Id="rId7" Type="http://schemas.openxmlformats.org/officeDocument/2006/relationships/image" Target="../media/image11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png"/><Relationship Id="rId11" Type="http://schemas.openxmlformats.org/officeDocument/2006/relationships/image" Target="../media/image117.PNG"/><Relationship Id="rId5" Type="http://schemas.openxmlformats.org/officeDocument/2006/relationships/image" Target="../media/image121.png"/><Relationship Id="rId15" Type="http://schemas.openxmlformats.org/officeDocument/2006/relationships/image" Target="../media/image133.PNG"/><Relationship Id="rId10" Type="http://schemas.openxmlformats.org/officeDocument/2006/relationships/image" Target="../media/image129.png"/><Relationship Id="rId19" Type="http://schemas.openxmlformats.org/officeDocument/2006/relationships/image" Target="../media/image137.PNG"/><Relationship Id="rId4" Type="http://schemas.openxmlformats.org/officeDocument/2006/relationships/image" Target="../media/image125.png"/><Relationship Id="rId9" Type="http://schemas.openxmlformats.org/officeDocument/2006/relationships/image" Target="../media/image128.PNG"/><Relationship Id="rId1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15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12" Type="http://schemas.openxmlformats.org/officeDocument/2006/relationships/image" Target="../media/image120.png"/><Relationship Id="rId17" Type="http://schemas.openxmlformats.org/officeDocument/2006/relationships/hyperlink" Target="https://marcelbaumgaertner.com/downloads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11" Type="http://schemas.openxmlformats.org/officeDocument/2006/relationships/image" Target="../media/image114.PNG"/><Relationship Id="rId5" Type="http://schemas.openxmlformats.org/officeDocument/2006/relationships/image" Target="../media/image141.png"/><Relationship Id="rId15" Type="http://schemas.openxmlformats.org/officeDocument/2006/relationships/image" Target="../media/image144.PNG"/><Relationship Id="rId10" Type="http://schemas.openxmlformats.org/officeDocument/2006/relationships/image" Target="../media/image143.PNG"/><Relationship Id="rId4" Type="http://schemas.openxmlformats.org/officeDocument/2006/relationships/image" Target="../media/image140.PNG"/><Relationship Id="rId9" Type="http://schemas.openxmlformats.org/officeDocument/2006/relationships/image" Target="../media/image118.png"/><Relationship Id="rId1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4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-books.com/diklusion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fs-ob.de/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3" Type="http://schemas.openxmlformats.org/officeDocument/2006/relationships/hyperlink" Target="mailto:karin.reber@reg-ob.bayern.de" TargetMode="External"/><Relationship Id="rId7" Type="http://schemas.openxmlformats.org/officeDocument/2006/relationships/image" Target="../media/image159.png"/><Relationship Id="rId2" Type="http://schemas.openxmlformats.org/officeDocument/2006/relationships/hyperlink" Target="https://fs-ob.d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abine.zoebeley@reg-ob.bayern.de" TargetMode="External"/><Relationship Id="rId11" Type="http://schemas.openxmlformats.org/officeDocument/2006/relationships/hyperlink" Target="https://open-educational-resources.de/oer-tullu-regel/" TargetMode="External"/><Relationship Id="rId5" Type="http://schemas.openxmlformats.org/officeDocument/2006/relationships/hyperlink" Target="mailto:Carola.Hoyningen-Huene@reg-ob.bayern.de" TargetMode="External"/><Relationship Id="rId10" Type="http://schemas.openxmlformats.org/officeDocument/2006/relationships/hyperlink" Target="https://creativecommons.org/licenses/by/4.0/deed.de" TargetMode="External"/><Relationship Id="rId4" Type="http://schemas.openxmlformats.org/officeDocument/2006/relationships/hyperlink" Target="http://www.karin-reber.de/" TargetMode="Externa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svg"/><Relationship Id="rId2" Type="http://schemas.openxmlformats.org/officeDocument/2006/relationships/image" Target="../media/image24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8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diagramData" Target="../diagrams/data3.xml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F3089EB-5428-43FA-90DC-7B51BD778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5225240"/>
            <a:ext cx="10058400" cy="114300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Karin Reber, Carola von Hoyningen-Huene, Sabine Zöbeley</a:t>
            </a:r>
          </a:p>
          <a:p>
            <a:r>
              <a:rPr lang="de-DE" dirty="0" err="1">
                <a:solidFill>
                  <a:srgbClr val="FFFFFF"/>
                </a:solidFill>
              </a:rPr>
              <a:t>mBdBs</a:t>
            </a:r>
            <a:r>
              <a:rPr lang="de-DE" dirty="0">
                <a:solidFill>
                  <a:srgbClr val="FFFFFF"/>
                </a:solidFill>
              </a:rPr>
              <a:t> Förderschulen Oberbayern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1247A2-1A1E-45B0-BF93-71434C0A2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98415"/>
            <a:ext cx="10058400" cy="2670048"/>
          </a:xfrm>
          <a:noFill/>
        </p:spPr>
        <p:txBody>
          <a:bodyPr>
            <a:normAutofit/>
          </a:bodyPr>
          <a:lstStyle/>
          <a:p>
            <a:r>
              <a:rPr lang="de-DE" sz="7400" dirty="0"/>
              <a:t>Meine erste Präsentation </a:t>
            </a:r>
            <a:br>
              <a:rPr lang="de-DE" sz="7400" dirty="0"/>
            </a:br>
            <a:br>
              <a:rPr lang="de-DE" sz="2800" dirty="0"/>
            </a:br>
            <a:r>
              <a:rPr lang="de-DE" sz="4800" dirty="0"/>
              <a:t>am Beispiel Microsoft® </a:t>
            </a:r>
            <a:r>
              <a:rPr lang="de-DE" sz="4800" dirty="0" err="1"/>
              <a:t>Powerpoint</a:t>
            </a:r>
            <a:r>
              <a:rPr lang="de-DE" sz="4800" dirty="0"/>
              <a:t>®</a:t>
            </a:r>
            <a:endParaRPr lang="de-DE" sz="74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595EBF3-1CFC-4D7E-8047-22615AD63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2407"/>
            <a:ext cx="1966724" cy="1106283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6" name="Grafik 25" descr="Ein Bild, das Gras, draußen, Igel, Säugetier enthält.&#10;&#10;Automatisch generierte Beschreibung">
            <a:extLst>
              <a:ext uri="{FF2B5EF4-FFF2-40B4-BE49-F238E27FC236}">
                <a16:creationId xmlns:a16="http://schemas.microsoft.com/office/drawing/2014/main" id="{CDDEB00F-C7D4-4D70-A780-9820A05D6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347" y="3443829"/>
            <a:ext cx="1966728" cy="110628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226E1ED-D37B-4889-853F-0CCAA8E45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8" y="3443829"/>
            <a:ext cx="1966728" cy="110628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921AD16-DD27-459C-9A94-EF9A2A45F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834" y="3417118"/>
            <a:ext cx="1991815" cy="1120396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3D6B95E-C7C6-4911-9B2D-125FD7D5E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0759" y="3446589"/>
            <a:ext cx="1939424" cy="1090926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672F5B0-67F7-4758-A392-D0F7D985F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246" y="3451756"/>
            <a:ext cx="1966728" cy="110628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026" name="Picture 2" descr="CC BY-SA 4.0 – Handbuch Digitalisierung (Open Content)">
            <a:extLst>
              <a:ext uri="{FF2B5EF4-FFF2-40B4-BE49-F238E27FC236}">
                <a16:creationId xmlns:a16="http://schemas.microsoft.com/office/drawing/2014/main" id="{B17011B8-AEE7-446E-9B98-6C868A71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001" y="5981252"/>
            <a:ext cx="1816067" cy="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6D1CEC26-B68C-4CBD-A622-62F488F9184F}"/>
              </a:ext>
            </a:extLst>
          </p:cNvPr>
          <p:cNvSpPr txBox="1"/>
          <p:nvPr/>
        </p:nvSpPr>
        <p:spPr>
          <a:xfrm>
            <a:off x="3878686" y="6184231"/>
            <a:ext cx="6094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dirty="0"/>
              <a:t>Software-Screenshots in der Präsentation aus Microsoft® </a:t>
            </a:r>
            <a:r>
              <a:rPr lang="de-DE" sz="1200" dirty="0" err="1"/>
              <a:t>Powerpoint</a:t>
            </a:r>
            <a:r>
              <a:rPr lang="de-DE" sz="1200" dirty="0"/>
              <a:t>® </a:t>
            </a:r>
            <a:br>
              <a:rPr lang="de-DE" sz="1200" dirty="0"/>
            </a:br>
            <a:r>
              <a:rPr lang="de-DE" sz="1200" dirty="0"/>
              <a:t>Mit freundlicher Genehmigung von Microsoft ®</a:t>
            </a:r>
          </a:p>
        </p:txBody>
      </p:sp>
    </p:spTree>
    <p:extLst>
      <p:ext uri="{BB962C8B-B14F-4D97-AF65-F5344CB8AC3E}">
        <p14:creationId xmlns:p14="http://schemas.microsoft.com/office/powerpoint/2010/main" val="419206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0ECAA-81B2-4100-A461-BF3F499F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Präsentation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erstellen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Grafik 4" descr="Laptop Silhouette">
            <a:extLst>
              <a:ext uri="{FF2B5EF4-FFF2-40B4-BE49-F238E27FC236}">
                <a16:creationId xmlns:a16="http://schemas.microsoft.com/office/drawing/2014/main" id="{A9AB7B39-5933-4FC4-AEA8-25DDFB3C9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494" y="1584063"/>
            <a:ext cx="3530667" cy="35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51F2F-40A4-41C4-8B2D-EDBC151C4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Präsentation: Weniger ist mehr!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23C2466-BD80-44A7-BBC3-F7B4DF639640}"/>
              </a:ext>
            </a:extLst>
          </p:cNvPr>
          <p:cNvSpPr/>
          <p:nvPr/>
        </p:nvSpPr>
        <p:spPr>
          <a:xfrm>
            <a:off x="3027326" y="5235648"/>
            <a:ext cx="866941" cy="788511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8" name="Grafik 7" descr="Fragezeichen mit einfarbiger Füllung">
            <a:extLst>
              <a:ext uri="{FF2B5EF4-FFF2-40B4-BE49-F238E27FC236}">
                <a16:creationId xmlns:a16="http://schemas.microsoft.com/office/drawing/2014/main" id="{E1AF4CFA-AD53-450C-9B9D-5B461BEB5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53" y="5299000"/>
            <a:ext cx="714631" cy="661806"/>
          </a:xfrm>
          <a:prstGeom prst="rect">
            <a:avLst/>
          </a:prstGeom>
        </p:spPr>
      </p:pic>
      <p:sp>
        <p:nvSpPr>
          <p:cNvPr id="9" name="Sprechblase: rechteckig mit abgerundeten Ecken 8">
            <a:extLst>
              <a:ext uri="{FF2B5EF4-FFF2-40B4-BE49-F238E27FC236}">
                <a16:creationId xmlns:a16="http://schemas.microsoft.com/office/drawing/2014/main" id="{008DAD18-CF5D-47F1-80D2-9FA7BBA3070A}"/>
              </a:ext>
            </a:extLst>
          </p:cNvPr>
          <p:cNvSpPr/>
          <p:nvPr/>
        </p:nvSpPr>
        <p:spPr>
          <a:xfrm>
            <a:off x="4096199" y="5372871"/>
            <a:ext cx="7059482" cy="587935"/>
          </a:xfrm>
          <a:custGeom>
            <a:avLst/>
            <a:gdLst>
              <a:gd name="connsiteX0" fmla="*/ 0 w 7059482"/>
              <a:gd name="connsiteY0" fmla="*/ 97991 h 587935"/>
              <a:gd name="connsiteX1" fmla="*/ 97991 w 7059482"/>
              <a:gd name="connsiteY1" fmla="*/ 0 h 587935"/>
              <a:gd name="connsiteX2" fmla="*/ 658857 w 7059482"/>
              <a:gd name="connsiteY2" fmla="*/ 0 h 587935"/>
              <a:gd name="connsiteX3" fmla="*/ 1176580 w 7059482"/>
              <a:gd name="connsiteY3" fmla="*/ 0 h 587935"/>
              <a:gd name="connsiteX4" fmla="*/ 1176580 w 7059482"/>
              <a:gd name="connsiteY4" fmla="*/ 0 h 587935"/>
              <a:gd name="connsiteX5" fmla="*/ 1729573 w 7059482"/>
              <a:gd name="connsiteY5" fmla="*/ 0 h 587935"/>
              <a:gd name="connsiteX6" fmla="*/ 2264917 w 7059482"/>
              <a:gd name="connsiteY6" fmla="*/ 0 h 587935"/>
              <a:gd name="connsiteX7" fmla="*/ 2941451 w 7059482"/>
              <a:gd name="connsiteY7" fmla="*/ 0 h 587935"/>
              <a:gd name="connsiteX8" fmla="*/ 3611458 w 7059482"/>
              <a:gd name="connsiteY8" fmla="*/ 0 h 587935"/>
              <a:gd name="connsiteX9" fmla="*/ 4281464 w 7059482"/>
              <a:gd name="connsiteY9" fmla="*/ 0 h 587935"/>
              <a:gd name="connsiteX10" fmla="*/ 5031872 w 7059482"/>
              <a:gd name="connsiteY10" fmla="*/ 0 h 587935"/>
              <a:gd name="connsiteX11" fmla="*/ 5581277 w 7059482"/>
              <a:gd name="connsiteY11" fmla="*/ 0 h 587935"/>
              <a:gd name="connsiteX12" fmla="*/ 6170883 w 7059482"/>
              <a:gd name="connsiteY12" fmla="*/ 0 h 587935"/>
              <a:gd name="connsiteX13" fmla="*/ 6961491 w 7059482"/>
              <a:gd name="connsiteY13" fmla="*/ 0 h 587935"/>
              <a:gd name="connsiteX14" fmla="*/ 7059482 w 7059482"/>
              <a:gd name="connsiteY14" fmla="*/ 97991 h 587935"/>
              <a:gd name="connsiteX15" fmla="*/ 7059482 w 7059482"/>
              <a:gd name="connsiteY15" fmla="*/ 342962 h 587935"/>
              <a:gd name="connsiteX16" fmla="*/ 7059482 w 7059482"/>
              <a:gd name="connsiteY16" fmla="*/ 342962 h 587935"/>
              <a:gd name="connsiteX17" fmla="*/ 7059482 w 7059482"/>
              <a:gd name="connsiteY17" fmla="*/ 489946 h 587935"/>
              <a:gd name="connsiteX18" fmla="*/ 7059482 w 7059482"/>
              <a:gd name="connsiteY18" fmla="*/ 489944 h 587935"/>
              <a:gd name="connsiteX19" fmla="*/ 6961491 w 7059482"/>
              <a:gd name="connsiteY19" fmla="*/ 587935 h 587935"/>
              <a:gd name="connsiteX20" fmla="*/ 6211084 w 7059482"/>
              <a:gd name="connsiteY20" fmla="*/ 587935 h 587935"/>
              <a:gd name="connsiteX21" fmla="*/ 5500876 w 7059482"/>
              <a:gd name="connsiteY21" fmla="*/ 587935 h 587935"/>
              <a:gd name="connsiteX22" fmla="*/ 4871070 w 7059482"/>
              <a:gd name="connsiteY22" fmla="*/ 587935 h 587935"/>
              <a:gd name="connsiteX23" fmla="*/ 4201064 w 7059482"/>
              <a:gd name="connsiteY23" fmla="*/ 587935 h 587935"/>
              <a:gd name="connsiteX24" fmla="*/ 2941451 w 7059482"/>
              <a:gd name="connsiteY24" fmla="*/ 587935 h 587935"/>
              <a:gd name="connsiteX25" fmla="*/ 2335512 w 7059482"/>
              <a:gd name="connsiteY25" fmla="*/ 587935 h 587935"/>
              <a:gd name="connsiteX26" fmla="*/ 1800168 w 7059482"/>
              <a:gd name="connsiteY26" fmla="*/ 587935 h 587935"/>
              <a:gd name="connsiteX27" fmla="*/ 1176580 w 7059482"/>
              <a:gd name="connsiteY27" fmla="*/ 587935 h 587935"/>
              <a:gd name="connsiteX28" fmla="*/ 1176580 w 7059482"/>
              <a:gd name="connsiteY28" fmla="*/ 587935 h 587935"/>
              <a:gd name="connsiteX29" fmla="*/ 637286 w 7059482"/>
              <a:gd name="connsiteY29" fmla="*/ 587935 h 587935"/>
              <a:gd name="connsiteX30" fmla="*/ 97991 w 7059482"/>
              <a:gd name="connsiteY30" fmla="*/ 587935 h 587935"/>
              <a:gd name="connsiteX31" fmla="*/ 0 w 7059482"/>
              <a:gd name="connsiteY31" fmla="*/ 489944 h 587935"/>
              <a:gd name="connsiteX32" fmla="*/ 0 w 7059482"/>
              <a:gd name="connsiteY32" fmla="*/ 489946 h 587935"/>
              <a:gd name="connsiteX33" fmla="*/ -164909 w 7059482"/>
              <a:gd name="connsiteY33" fmla="*/ 306320 h 587935"/>
              <a:gd name="connsiteX34" fmla="*/ 0 w 7059482"/>
              <a:gd name="connsiteY34" fmla="*/ 342962 h 587935"/>
              <a:gd name="connsiteX35" fmla="*/ 0 w 7059482"/>
              <a:gd name="connsiteY35" fmla="*/ 97991 h 5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9482" h="587935" fill="none" extrusionOk="0">
                <a:moveTo>
                  <a:pt x="0" y="97991"/>
                </a:moveTo>
                <a:cubicBezTo>
                  <a:pt x="278" y="41169"/>
                  <a:pt x="34519" y="-317"/>
                  <a:pt x="97991" y="0"/>
                </a:cubicBezTo>
                <a:cubicBezTo>
                  <a:pt x="221240" y="8731"/>
                  <a:pt x="529831" y="17896"/>
                  <a:pt x="658857" y="0"/>
                </a:cubicBezTo>
                <a:cubicBezTo>
                  <a:pt x="787883" y="-17896"/>
                  <a:pt x="973177" y="-14711"/>
                  <a:pt x="1176580" y="0"/>
                </a:cubicBezTo>
                <a:lnTo>
                  <a:pt x="1176580" y="0"/>
                </a:lnTo>
                <a:cubicBezTo>
                  <a:pt x="1372396" y="15712"/>
                  <a:pt x="1458764" y="-22204"/>
                  <a:pt x="1729573" y="0"/>
                </a:cubicBezTo>
                <a:cubicBezTo>
                  <a:pt x="2000382" y="22204"/>
                  <a:pt x="2085725" y="10130"/>
                  <a:pt x="2264917" y="0"/>
                </a:cubicBezTo>
                <a:cubicBezTo>
                  <a:pt x="2444109" y="-10130"/>
                  <a:pt x="2776038" y="-18155"/>
                  <a:pt x="2941451" y="0"/>
                </a:cubicBezTo>
                <a:cubicBezTo>
                  <a:pt x="3126964" y="-21989"/>
                  <a:pt x="3312989" y="22769"/>
                  <a:pt x="3611458" y="0"/>
                </a:cubicBezTo>
                <a:cubicBezTo>
                  <a:pt x="3909927" y="-22769"/>
                  <a:pt x="4026536" y="-1026"/>
                  <a:pt x="4281464" y="0"/>
                </a:cubicBezTo>
                <a:cubicBezTo>
                  <a:pt x="4536392" y="1026"/>
                  <a:pt x="4852455" y="19102"/>
                  <a:pt x="5031872" y="0"/>
                </a:cubicBezTo>
                <a:cubicBezTo>
                  <a:pt x="5211289" y="-19102"/>
                  <a:pt x="5314918" y="14263"/>
                  <a:pt x="5581277" y="0"/>
                </a:cubicBezTo>
                <a:cubicBezTo>
                  <a:pt x="5847637" y="-14263"/>
                  <a:pt x="5885225" y="-15743"/>
                  <a:pt x="6170883" y="0"/>
                </a:cubicBezTo>
                <a:cubicBezTo>
                  <a:pt x="6456541" y="15743"/>
                  <a:pt x="6762435" y="36593"/>
                  <a:pt x="6961491" y="0"/>
                </a:cubicBezTo>
                <a:cubicBezTo>
                  <a:pt x="7013368" y="-461"/>
                  <a:pt x="7057332" y="39158"/>
                  <a:pt x="7059482" y="97991"/>
                </a:cubicBezTo>
                <a:cubicBezTo>
                  <a:pt x="7048906" y="196122"/>
                  <a:pt x="7050848" y="250690"/>
                  <a:pt x="7059482" y="342962"/>
                </a:cubicBezTo>
                <a:lnTo>
                  <a:pt x="7059482" y="342962"/>
                </a:lnTo>
                <a:cubicBezTo>
                  <a:pt x="7062764" y="378199"/>
                  <a:pt x="7053817" y="419713"/>
                  <a:pt x="7059482" y="489946"/>
                </a:cubicBezTo>
                <a:lnTo>
                  <a:pt x="7059482" y="489944"/>
                </a:lnTo>
                <a:cubicBezTo>
                  <a:pt x="7065039" y="548915"/>
                  <a:pt x="7014125" y="576723"/>
                  <a:pt x="6961491" y="587935"/>
                </a:cubicBezTo>
                <a:cubicBezTo>
                  <a:pt x="6720734" y="567743"/>
                  <a:pt x="6432540" y="556987"/>
                  <a:pt x="6211084" y="587935"/>
                </a:cubicBezTo>
                <a:cubicBezTo>
                  <a:pt x="5989628" y="618883"/>
                  <a:pt x="5648540" y="558699"/>
                  <a:pt x="5500876" y="587935"/>
                </a:cubicBezTo>
                <a:cubicBezTo>
                  <a:pt x="5353212" y="617171"/>
                  <a:pt x="5089445" y="569600"/>
                  <a:pt x="4871070" y="587935"/>
                </a:cubicBezTo>
                <a:cubicBezTo>
                  <a:pt x="4652695" y="606270"/>
                  <a:pt x="4503466" y="555718"/>
                  <a:pt x="4201064" y="587935"/>
                </a:cubicBezTo>
                <a:cubicBezTo>
                  <a:pt x="3898662" y="620152"/>
                  <a:pt x="3540866" y="593336"/>
                  <a:pt x="2941451" y="587935"/>
                </a:cubicBezTo>
                <a:cubicBezTo>
                  <a:pt x="2734824" y="591609"/>
                  <a:pt x="2627992" y="608671"/>
                  <a:pt x="2335512" y="587935"/>
                </a:cubicBezTo>
                <a:cubicBezTo>
                  <a:pt x="2043032" y="567199"/>
                  <a:pt x="1921179" y="574044"/>
                  <a:pt x="1800168" y="587935"/>
                </a:cubicBezTo>
                <a:cubicBezTo>
                  <a:pt x="1679157" y="601826"/>
                  <a:pt x="1321569" y="580398"/>
                  <a:pt x="1176580" y="587935"/>
                </a:cubicBezTo>
                <a:lnTo>
                  <a:pt x="1176580" y="587935"/>
                </a:lnTo>
                <a:cubicBezTo>
                  <a:pt x="911691" y="591709"/>
                  <a:pt x="780175" y="569979"/>
                  <a:pt x="637286" y="587935"/>
                </a:cubicBezTo>
                <a:cubicBezTo>
                  <a:pt x="494397" y="605891"/>
                  <a:pt x="277934" y="603147"/>
                  <a:pt x="97991" y="587935"/>
                </a:cubicBezTo>
                <a:cubicBezTo>
                  <a:pt x="42011" y="586367"/>
                  <a:pt x="1002" y="555085"/>
                  <a:pt x="0" y="489944"/>
                </a:cubicBezTo>
                <a:lnTo>
                  <a:pt x="0" y="489946"/>
                </a:lnTo>
                <a:cubicBezTo>
                  <a:pt x="-40918" y="437154"/>
                  <a:pt x="-99946" y="386139"/>
                  <a:pt x="-164909" y="306320"/>
                </a:cubicBezTo>
                <a:cubicBezTo>
                  <a:pt x="-123944" y="321399"/>
                  <a:pt x="-71554" y="321274"/>
                  <a:pt x="0" y="342962"/>
                </a:cubicBezTo>
                <a:cubicBezTo>
                  <a:pt x="-4143" y="229947"/>
                  <a:pt x="-2682" y="183003"/>
                  <a:pt x="0" y="97991"/>
                </a:cubicBezTo>
                <a:close/>
              </a:path>
              <a:path w="7059482" h="587935" stroke="0" extrusionOk="0">
                <a:moveTo>
                  <a:pt x="0" y="97991"/>
                </a:moveTo>
                <a:cubicBezTo>
                  <a:pt x="-11025" y="48981"/>
                  <a:pt x="56150" y="4015"/>
                  <a:pt x="97991" y="0"/>
                </a:cubicBezTo>
                <a:cubicBezTo>
                  <a:pt x="252419" y="-4419"/>
                  <a:pt x="503524" y="-24984"/>
                  <a:pt x="604928" y="0"/>
                </a:cubicBezTo>
                <a:cubicBezTo>
                  <a:pt x="706332" y="24984"/>
                  <a:pt x="914356" y="-4379"/>
                  <a:pt x="1176580" y="0"/>
                </a:cubicBezTo>
                <a:lnTo>
                  <a:pt x="1176580" y="0"/>
                </a:lnTo>
                <a:cubicBezTo>
                  <a:pt x="1359935" y="2941"/>
                  <a:pt x="1552723" y="20401"/>
                  <a:pt x="1800168" y="0"/>
                </a:cubicBezTo>
                <a:cubicBezTo>
                  <a:pt x="2047613" y="-20401"/>
                  <a:pt x="2211926" y="22955"/>
                  <a:pt x="2353161" y="0"/>
                </a:cubicBezTo>
                <a:cubicBezTo>
                  <a:pt x="2494396" y="-22955"/>
                  <a:pt x="2799226" y="-4209"/>
                  <a:pt x="2941451" y="0"/>
                </a:cubicBezTo>
                <a:cubicBezTo>
                  <a:pt x="3052168" y="-17911"/>
                  <a:pt x="3267936" y="-15898"/>
                  <a:pt x="3490856" y="0"/>
                </a:cubicBezTo>
                <a:cubicBezTo>
                  <a:pt x="3713777" y="15898"/>
                  <a:pt x="4058654" y="-22895"/>
                  <a:pt x="4241264" y="0"/>
                </a:cubicBezTo>
                <a:cubicBezTo>
                  <a:pt x="4423874" y="22895"/>
                  <a:pt x="4517467" y="16683"/>
                  <a:pt x="4790669" y="0"/>
                </a:cubicBezTo>
                <a:cubicBezTo>
                  <a:pt x="5063872" y="-16683"/>
                  <a:pt x="5175576" y="10874"/>
                  <a:pt x="5380275" y="0"/>
                </a:cubicBezTo>
                <a:cubicBezTo>
                  <a:pt x="5584974" y="-10874"/>
                  <a:pt x="5774929" y="-10050"/>
                  <a:pt x="6050282" y="0"/>
                </a:cubicBezTo>
                <a:cubicBezTo>
                  <a:pt x="6325635" y="10050"/>
                  <a:pt x="6657715" y="29023"/>
                  <a:pt x="6961491" y="0"/>
                </a:cubicBezTo>
                <a:cubicBezTo>
                  <a:pt x="7022414" y="11136"/>
                  <a:pt x="7061590" y="51945"/>
                  <a:pt x="7059482" y="97991"/>
                </a:cubicBezTo>
                <a:cubicBezTo>
                  <a:pt x="7049485" y="194990"/>
                  <a:pt x="7053000" y="237437"/>
                  <a:pt x="7059482" y="342962"/>
                </a:cubicBezTo>
                <a:lnTo>
                  <a:pt x="7059482" y="342962"/>
                </a:lnTo>
                <a:cubicBezTo>
                  <a:pt x="7055489" y="386983"/>
                  <a:pt x="7059259" y="424344"/>
                  <a:pt x="7059482" y="489946"/>
                </a:cubicBezTo>
                <a:lnTo>
                  <a:pt x="7059482" y="489944"/>
                </a:lnTo>
                <a:cubicBezTo>
                  <a:pt x="7061350" y="539884"/>
                  <a:pt x="7005150" y="581089"/>
                  <a:pt x="6961491" y="587935"/>
                </a:cubicBezTo>
                <a:cubicBezTo>
                  <a:pt x="6797215" y="611070"/>
                  <a:pt x="6638592" y="567752"/>
                  <a:pt x="6331685" y="587935"/>
                </a:cubicBezTo>
                <a:cubicBezTo>
                  <a:pt x="6024778" y="608118"/>
                  <a:pt x="6020399" y="574108"/>
                  <a:pt x="5782279" y="587935"/>
                </a:cubicBezTo>
                <a:cubicBezTo>
                  <a:pt x="5544159" y="601762"/>
                  <a:pt x="5388742" y="569195"/>
                  <a:pt x="5031872" y="587935"/>
                </a:cubicBezTo>
                <a:cubicBezTo>
                  <a:pt x="4675002" y="606675"/>
                  <a:pt x="4664193" y="558576"/>
                  <a:pt x="4402066" y="587935"/>
                </a:cubicBezTo>
                <a:cubicBezTo>
                  <a:pt x="4139939" y="617294"/>
                  <a:pt x="4024734" y="567164"/>
                  <a:pt x="3691858" y="587935"/>
                </a:cubicBezTo>
                <a:cubicBezTo>
                  <a:pt x="3358982" y="608706"/>
                  <a:pt x="3121629" y="600981"/>
                  <a:pt x="2941451" y="587935"/>
                </a:cubicBezTo>
                <a:cubicBezTo>
                  <a:pt x="2708333" y="583513"/>
                  <a:pt x="2511815" y="581235"/>
                  <a:pt x="2353161" y="587935"/>
                </a:cubicBezTo>
                <a:cubicBezTo>
                  <a:pt x="2194507" y="594636"/>
                  <a:pt x="2022387" y="572485"/>
                  <a:pt x="1782519" y="587935"/>
                </a:cubicBezTo>
                <a:cubicBezTo>
                  <a:pt x="1542651" y="603385"/>
                  <a:pt x="1452498" y="566591"/>
                  <a:pt x="1176580" y="587935"/>
                </a:cubicBezTo>
                <a:lnTo>
                  <a:pt x="1176580" y="587935"/>
                </a:lnTo>
                <a:cubicBezTo>
                  <a:pt x="961452" y="610868"/>
                  <a:pt x="846992" y="575510"/>
                  <a:pt x="637286" y="587935"/>
                </a:cubicBezTo>
                <a:cubicBezTo>
                  <a:pt x="427580" y="600360"/>
                  <a:pt x="295393" y="577365"/>
                  <a:pt x="97991" y="587935"/>
                </a:cubicBezTo>
                <a:cubicBezTo>
                  <a:pt x="42429" y="596136"/>
                  <a:pt x="7954" y="551596"/>
                  <a:pt x="0" y="489944"/>
                </a:cubicBezTo>
                <a:lnTo>
                  <a:pt x="0" y="489946"/>
                </a:lnTo>
                <a:cubicBezTo>
                  <a:pt x="-35114" y="446130"/>
                  <a:pt x="-106942" y="366582"/>
                  <a:pt x="-164909" y="306320"/>
                </a:cubicBezTo>
                <a:cubicBezTo>
                  <a:pt x="-92323" y="328344"/>
                  <a:pt x="-44449" y="337515"/>
                  <a:pt x="0" y="342962"/>
                </a:cubicBezTo>
                <a:cubicBezTo>
                  <a:pt x="9186" y="233175"/>
                  <a:pt x="4803" y="159755"/>
                  <a:pt x="0" y="9799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32158807">
                  <a:prstGeom prst="wedgeRoundRectCallout">
                    <a:avLst>
                      <a:gd name="adj1" fmla="val -52336"/>
                      <a:gd name="adj2" fmla="val 210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Wie sieht ein gutes Seitenlayout aus?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F10CA9AF-B0D2-4844-AA7D-AE894DC79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17530" y="2422437"/>
            <a:ext cx="8221222" cy="2800741"/>
          </a:xfr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3516CDB-0D0C-4541-B83E-30F88096E9B1}"/>
              </a:ext>
            </a:extLst>
          </p:cNvPr>
          <p:cNvSpPr txBox="1"/>
          <p:nvPr/>
        </p:nvSpPr>
        <p:spPr>
          <a:xfrm>
            <a:off x="1097279" y="1596044"/>
            <a:ext cx="784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Datei &gt; Neu &gt; Leere Präsentation (oder ein Design wählen)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2458F197-4AAB-471D-A96E-0ECF2E30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F38D7-55F2-41A6-B053-C5E9E869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 einfügen: Folientypen &amp; Layouts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1A09B64-A0BB-4174-881B-354D04897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886" y="1534385"/>
            <a:ext cx="5941317" cy="4452938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9723F52-7080-4128-981E-EB8EFFE1A929}"/>
              </a:ext>
            </a:extLst>
          </p:cNvPr>
          <p:cNvSpPr txBox="1"/>
          <p:nvPr/>
        </p:nvSpPr>
        <p:spPr>
          <a:xfrm>
            <a:off x="7723991" y="1839558"/>
            <a:ext cx="35693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Start &gt; Neue Folie</a:t>
            </a:r>
          </a:p>
          <a:p>
            <a:endParaRPr lang="de-DE" dirty="0"/>
          </a:p>
          <a:p>
            <a:r>
              <a:rPr lang="de-DE" b="1" dirty="0"/>
              <a:t>Titelfolie: </a:t>
            </a:r>
            <a:r>
              <a:rPr lang="de-DE" dirty="0"/>
              <a:t>Nur für die 1. Folie</a:t>
            </a:r>
          </a:p>
          <a:p>
            <a:r>
              <a:rPr lang="de-DE" b="1" dirty="0"/>
              <a:t>Titel und Inhalt: </a:t>
            </a:r>
            <a:r>
              <a:rPr lang="de-DE" dirty="0"/>
              <a:t>Folien im Hauptteil</a:t>
            </a:r>
          </a:p>
          <a:p>
            <a:endParaRPr lang="de-DE" dirty="0"/>
          </a:p>
          <a:p>
            <a:r>
              <a:rPr lang="de-DE" dirty="0"/>
              <a:t>Evtl. Abschnitt: </a:t>
            </a:r>
            <a:r>
              <a:rPr lang="de-DE" dirty="0" err="1"/>
              <a:t>Abschnitttrenner</a:t>
            </a:r>
            <a:endParaRPr lang="de-DE" dirty="0"/>
          </a:p>
          <a:p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CFFD2B3-F043-496E-B9C8-7B58FA269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21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03E78-DE88-4E21-AC33-4E911624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Titelfolie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D8920B-BCD2-45E7-8D3C-D94AA2B41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Start &gt; </a:t>
            </a:r>
            <a:r>
              <a:rPr lang="de-DE" b="1" dirty="0"/>
              <a:t>Neue Folie &gt; Titelfolie </a:t>
            </a:r>
            <a:r>
              <a:rPr lang="de-DE" dirty="0"/>
              <a:t>bzw. vorhandene Titelfolie nutzen</a:t>
            </a:r>
          </a:p>
          <a:p>
            <a:r>
              <a:rPr lang="de-DE" b="1" dirty="0"/>
              <a:t>Titel</a:t>
            </a:r>
            <a:r>
              <a:rPr lang="de-DE" dirty="0"/>
              <a:t> schreiben: „Der Igel“</a:t>
            </a:r>
          </a:p>
          <a:p>
            <a:endParaRPr lang="de-DE" dirty="0"/>
          </a:p>
          <a:p>
            <a:r>
              <a:rPr lang="de-DE" b="1" dirty="0"/>
              <a:t>Schriftart und Schriftformat </a:t>
            </a:r>
            <a:r>
              <a:rPr lang="de-DE" dirty="0"/>
              <a:t>anpassen: </a:t>
            </a:r>
            <a:br>
              <a:rPr lang="de-DE" dirty="0"/>
            </a:br>
            <a:r>
              <a:rPr lang="de-DE" dirty="0"/>
              <a:t>markieren, rechts erscheint das </a:t>
            </a:r>
            <a:br>
              <a:rPr lang="de-DE" dirty="0"/>
            </a:br>
            <a:r>
              <a:rPr lang="de-DE" dirty="0"/>
              <a:t>Kontextmenü!</a:t>
            </a:r>
          </a:p>
          <a:p>
            <a:endParaRPr lang="de-DE" dirty="0"/>
          </a:p>
          <a:p>
            <a:r>
              <a:rPr lang="de-DE" b="1" dirty="0"/>
              <a:t>Animation</a:t>
            </a:r>
            <a:r>
              <a:rPr lang="de-DE" dirty="0"/>
              <a:t>: z.B. Buchstaben- oder wortweise</a:t>
            </a:r>
            <a:br>
              <a:rPr lang="de-DE" dirty="0"/>
            </a:b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5C7086-8E71-40A2-8D20-1BB7FB27B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" name="Fußzeilenplatzhalter 19">
            <a:extLst>
              <a:ext uri="{FF2B5EF4-FFF2-40B4-BE49-F238E27FC236}">
                <a16:creationId xmlns:a16="http://schemas.microsoft.com/office/drawing/2014/main" id="{8C66059C-640A-4D43-837F-DFD2A53C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A18458B-98A1-4064-925D-F83F2D996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6080"/>
            <a:ext cx="3200400" cy="18002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29DA57-C093-4FA8-B744-D40F99DAC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80" t="24512" b="17985"/>
          <a:stretch/>
        </p:blipFill>
        <p:spPr>
          <a:xfrm>
            <a:off x="9143133" y="1804265"/>
            <a:ext cx="2880278" cy="198310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8FCBCFE-090B-47C0-8941-6B077590E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404383"/>
            <a:ext cx="6563641" cy="1276528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18C03BB-2668-4438-8A3B-68A48FD286F6}"/>
              </a:ext>
            </a:extLst>
          </p:cNvPr>
          <p:cNvCxnSpPr>
            <a:cxnSpLocks/>
          </p:cNvCxnSpPr>
          <p:nvPr/>
        </p:nvCxnSpPr>
        <p:spPr>
          <a:xfrm>
            <a:off x="5154502" y="4289151"/>
            <a:ext cx="1161913" cy="79964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A6FF621B-7458-480E-899F-F6D5EFC0AC78}"/>
              </a:ext>
            </a:extLst>
          </p:cNvPr>
          <p:cNvSpPr/>
          <p:nvPr/>
        </p:nvSpPr>
        <p:spPr>
          <a:xfrm>
            <a:off x="8498395" y="4289151"/>
            <a:ext cx="1055986" cy="5240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F5D836A-EB85-42CF-BB30-F662B0D1127B}"/>
              </a:ext>
            </a:extLst>
          </p:cNvPr>
          <p:cNvSpPr/>
          <p:nvPr/>
        </p:nvSpPr>
        <p:spPr>
          <a:xfrm>
            <a:off x="6316415" y="4724365"/>
            <a:ext cx="1055986" cy="8050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247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E3093-BA64-469A-9993-B8B74486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Trick: Individualisierung Blicksteuerung Lesen</a:t>
            </a:r>
          </a:p>
        </p:txBody>
      </p:sp>
      <p:pic>
        <p:nvPicPr>
          <p:cNvPr id="9" name="Grafik 8" descr="Glühbirne und Zahnrad mit einfarbiger Füllung">
            <a:extLst>
              <a:ext uri="{FF2B5EF4-FFF2-40B4-BE49-F238E27FC236}">
                <a16:creationId xmlns:a16="http://schemas.microsoft.com/office/drawing/2014/main" id="{B7CE2D59-B155-4D68-89C0-D1FCE749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602" y="263770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18AF24-8A5B-4040-AA7E-81C295FBB96D}"/>
              </a:ext>
            </a:extLst>
          </p:cNvPr>
          <p:cNvSpPr txBox="1"/>
          <p:nvPr/>
        </p:nvSpPr>
        <p:spPr>
          <a:xfrm>
            <a:off x="1199001" y="1488956"/>
            <a:ext cx="995667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Silben farblich kennzeichnen 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(leider per Hand – Microsoft Office 365 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Online-Version: Immersive Reader)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endParaRPr lang="de-DE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Animation</a:t>
            </a: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Wortkarten nacheinander einblenden („erscheinen“) 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wort- oder buchstabenweise erscheinen lassen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endParaRPr lang="de-DE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800" b="1" dirty="0">
                <a:solidFill>
                  <a:prstClr val="black"/>
                </a:solidFill>
                <a:latin typeface="Calibri" panose="020F0502020204030204"/>
              </a:rPr>
              <a:t>Abdeckungen</a:t>
            </a: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 verwenden: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Einfügen &gt; Formen &gt; Rechteck 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de-DE" sz="2800" i="1" dirty="0">
                <a:solidFill>
                  <a:prstClr val="black"/>
                </a:solidFill>
                <a:latin typeface="Calibri" panose="020F0502020204030204"/>
              </a:rPr>
              <a:t>Nur im Bearbeitungsmodus!</a:t>
            </a:r>
            <a:br>
              <a:rPr lang="de-DE" sz="2800" dirty="0">
                <a:solidFill>
                  <a:prstClr val="black"/>
                </a:solidFill>
                <a:latin typeface="Calibri" panose="020F0502020204030204"/>
              </a:rPr>
            </a:br>
            <a:endParaRPr lang="de-DE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1ECDB9-7153-481B-A45B-C0C2EB154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926" y="3427816"/>
            <a:ext cx="1031961" cy="7332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F40BA1C-D99A-4AA3-B76F-BB41E85CB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765" y="1488956"/>
            <a:ext cx="3646842" cy="1437552"/>
          </a:xfrm>
          <a:prstGeom prst="rect">
            <a:avLst/>
          </a:prstGeom>
        </p:spPr>
      </p:pic>
      <p:sp>
        <p:nvSpPr>
          <p:cNvPr id="12" name="Flussdiagramm: Prozess 11">
            <a:extLst>
              <a:ext uri="{FF2B5EF4-FFF2-40B4-BE49-F238E27FC236}">
                <a16:creationId xmlns:a16="http://schemas.microsoft.com/office/drawing/2014/main" id="{47B33104-E90D-49EA-97F0-D61E81002F4F}"/>
              </a:ext>
            </a:extLst>
          </p:cNvPr>
          <p:cNvSpPr/>
          <p:nvPr/>
        </p:nvSpPr>
        <p:spPr>
          <a:xfrm>
            <a:off x="7860253" y="2471769"/>
            <a:ext cx="2076226" cy="666974"/>
          </a:xfrm>
          <a:prstGeom prst="flowChartProcess">
            <a:avLst/>
          </a:prstGeom>
          <a:solidFill>
            <a:srgbClr val="D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FF3F524-A1C7-418F-B69E-1283AE5B8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835" y="4703239"/>
            <a:ext cx="4698164" cy="1574169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CE753A84-8A49-41EE-9CE1-5D03B1A0A6F2}"/>
              </a:ext>
            </a:extLst>
          </p:cNvPr>
          <p:cNvSpPr/>
          <p:nvPr/>
        </p:nvSpPr>
        <p:spPr>
          <a:xfrm>
            <a:off x="9757186" y="1657423"/>
            <a:ext cx="634701" cy="5048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EB873DB-4CEA-4E54-9F8A-677101F6B1A7}"/>
              </a:ext>
            </a:extLst>
          </p:cNvPr>
          <p:cNvSpPr/>
          <p:nvPr/>
        </p:nvSpPr>
        <p:spPr>
          <a:xfrm>
            <a:off x="8758519" y="4970614"/>
            <a:ext cx="514574" cy="6879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FD3E784-3128-4B4C-BBAA-92BDA65D8778}"/>
              </a:ext>
            </a:extLst>
          </p:cNvPr>
          <p:cNvSpPr/>
          <p:nvPr/>
        </p:nvSpPr>
        <p:spPr>
          <a:xfrm>
            <a:off x="9559961" y="5787613"/>
            <a:ext cx="702834" cy="5846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8E81572-5B6D-4216-AB00-3A31601F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310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374DF-8F65-42E0-A7FD-B94CF5C5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e-DE" sz="3600" dirty="0">
                <a:solidFill>
                  <a:schemeClr val="tx1"/>
                </a:solidFill>
              </a:rPr>
              <a:t>Woher  bekomme ich freie Bilder, Videos, Sounds, …?</a:t>
            </a:r>
          </a:p>
        </p:txBody>
      </p:sp>
      <p:graphicFrame>
        <p:nvGraphicFramePr>
          <p:cNvPr id="6" name="Inhaltsplatzhalter 2">
            <a:extLst>
              <a:ext uri="{FF2B5EF4-FFF2-40B4-BE49-F238E27FC236}">
                <a16:creationId xmlns:a16="http://schemas.microsoft.com/office/drawing/2014/main" id="{EDEB1A50-DB7A-4E1C-9E49-DF4E20530B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03290"/>
              </p:ext>
            </p:extLst>
          </p:nvPr>
        </p:nvGraphicFramePr>
        <p:xfrm>
          <a:off x="1096963" y="1416050"/>
          <a:ext cx="10058400" cy="4452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fik 3" descr="Glühbirne und Zahnrad mit einfarbiger Füllung">
            <a:extLst>
              <a:ext uri="{FF2B5EF4-FFF2-40B4-BE49-F238E27FC236}">
                <a16:creationId xmlns:a16="http://schemas.microsoft.com/office/drawing/2014/main" id="{91D89E62-D50D-45D0-83E9-36BD59170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602" y="263770"/>
            <a:ext cx="914400" cy="9144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429DB6-0F70-4878-B737-DE967FE1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1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03E78-DE88-4E21-AC33-4E911624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Multimedialität: Bilder &amp; Piktogramme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D8920B-BCD2-45E7-8D3C-D94AA2B41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Neue Folie </a:t>
            </a:r>
            <a:r>
              <a:rPr lang="de-DE" dirty="0"/>
              <a:t>mit „Titel und Inhalt“ anlegen</a:t>
            </a:r>
          </a:p>
          <a:p>
            <a:endParaRPr lang="de-DE" dirty="0"/>
          </a:p>
          <a:p>
            <a:r>
              <a:rPr lang="de-DE" b="1" dirty="0"/>
              <a:t>Überschrift</a:t>
            </a:r>
            <a:r>
              <a:rPr lang="de-DE" dirty="0"/>
              <a:t> „Der Igel braucht Hilfe“ schreiben und formatieren (Start &gt; Schriftart): Schriftart, Schriftgröße, unterstrichen</a:t>
            </a:r>
          </a:p>
          <a:p>
            <a:endParaRPr lang="de-DE" dirty="0"/>
          </a:p>
          <a:p>
            <a:r>
              <a:rPr lang="de-DE" b="1" dirty="0"/>
              <a:t>Bilder einfügen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Einfügen &gt; Bilder &gt; Aus Datei</a:t>
            </a:r>
          </a:p>
          <a:p>
            <a:endParaRPr lang="de-DE" dirty="0"/>
          </a:p>
          <a:p>
            <a:r>
              <a:rPr lang="de-DE" b="1" dirty="0"/>
              <a:t>Piktogramme einfügen</a:t>
            </a:r>
            <a:r>
              <a:rPr lang="de-DE" dirty="0"/>
              <a:t>:  </a:t>
            </a:r>
            <a:br>
              <a:rPr lang="de-DE" dirty="0"/>
            </a:br>
            <a:r>
              <a:rPr lang="de-DE" dirty="0"/>
              <a:t>Einfügen &gt; Piktogramme</a:t>
            </a:r>
            <a:br>
              <a:rPr lang="de-DE" dirty="0"/>
            </a:br>
            <a:r>
              <a:rPr lang="de-DE" dirty="0"/>
              <a:t>z.B. nach „Schüssel“ suchen</a:t>
            </a:r>
          </a:p>
          <a:p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4C565CD-19CA-4E8C-BFE8-9F9DF61C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pic>
        <p:nvPicPr>
          <p:cNvPr id="7" name="Grafik 6" descr="Ein Bild, das Text, Säugetier, Nagetier enthält.&#10;&#10;Automatisch generierte Beschreibung">
            <a:extLst>
              <a:ext uri="{FF2B5EF4-FFF2-40B4-BE49-F238E27FC236}">
                <a16:creationId xmlns:a16="http://schemas.microsoft.com/office/drawing/2014/main" id="{4AB0C8AF-87F7-447F-8279-FD411727A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360420"/>
            <a:ext cx="3657600" cy="20574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0C367EE-70A4-49CB-A669-42FDB91F3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793" y="2896961"/>
            <a:ext cx="3545007" cy="2984317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017D2A5A-9C8A-4695-ADA6-A01D02A6DA0F}"/>
              </a:ext>
            </a:extLst>
          </p:cNvPr>
          <p:cNvSpPr/>
          <p:nvPr/>
        </p:nvSpPr>
        <p:spPr>
          <a:xfrm>
            <a:off x="8938727" y="2994528"/>
            <a:ext cx="858416" cy="13945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C57801C-D0E2-4D58-9DC1-4FC919FD7BFF}"/>
              </a:ext>
            </a:extLst>
          </p:cNvPr>
          <p:cNvSpPr/>
          <p:nvPr/>
        </p:nvSpPr>
        <p:spPr>
          <a:xfrm>
            <a:off x="10156372" y="2994529"/>
            <a:ext cx="555171" cy="6257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86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03E78-DE88-4E21-AC33-4E911624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Wortkarten, Sprechblasen: </a:t>
            </a:r>
            <a:br>
              <a:rPr lang="de-DE" dirty="0"/>
            </a:br>
            <a:r>
              <a:rPr lang="de-DE" sz="2800" dirty="0"/>
              <a:t>Zeichenelemente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D8920B-BCD2-45E7-8D3C-D94AA2B41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Einfügen &gt; Formen &gt; </a:t>
            </a:r>
            <a:r>
              <a:rPr lang="de-DE" b="1" dirty="0"/>
              <a:t>Sprechblase</a:t>
            </a:r>
          </a:p>
          <a:p>
            <a:r>
              <a:rPr lang="de-DE" dirty="0"/>
              <a:t>Alternativ gibt es verschiedenste </a:t>
            </a:r>
            <a:br>
              <a:rPr lang="de-DE" dirty="0"/>
            </a:br>
            <a:r>
              <a:rPr lang="de-DE" dirty="0"/>
              <a:t>Zeichenelemente: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D798586-11D4-4FFA-8BD4-3A3C8B51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pic>
        <p:nvPicPr>
          <p:cNvPr id="7" name="Grafik 6" descr="Ein Bild, das Text, Säugetier, Nagetier enthält.&#10;&#10;Automatisch generierte Beschreibung">
            <a:extLst>
              <a:ext uri="{FF2B5EF4-FFF2-40B4-BE49-F238E27FC236}">
                <a16:creationId xmlns:a16="http://schemas.microsoft.com/office/drawing/2014/main" id="{4AB0C8AF-87F7-447F-8279-FD411727A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360420"/>
            <a:ext cx="3657600" cy="2057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BF7B3E-BEAD-49B3-9DF0-040091097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346" y="-68580"/>
            <a:ext cx="2112654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FB21DB8-C016-428E-9434-E0E743460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" r="24508"/>
          <a:stretch/>
        </p:blipFill>
        <p:spPr>
          <a:xfrm>
            <a:off x="4701092" y="3360420"/>
            <a:ext cx="5114712" cy="150741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E547CE3-D5C7-4635-89FA-25E7BB701D20}"/>
              </a:ext>
            </a:extLst>
          </p:cNvPr>
          <p:cNvSpPr txBox="1"/>
          <p:nvPr/>
        </p:nvSpPr>
        <p:spPr>
          <a:xfrm>
            <a:off x="4798367" y="2173778"/>
            <a:ext cx="461665" cy="132961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de-DE" dirty="0"/>
              <a:t>Abdeckung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C2FD067-BC02-40CC-BD43-A328AEB4521B}"/>
              </a:ext>
            </a:extLst>
          </p:cNvPr>
          <p:cNvSpPr txBox="1"/>
          <p:nvPr/>
        </p:nvSpPr>
        <p:spPr>
          <a:xfrm>
            <a:off x="5366889" y="2173778"/>
            <a:ext cx="461665" cy="132961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de-DE" dirty="0"/>
              <a:t>Sprechblase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A864981-9DE8-4719-8A03-550C2DC0B097}"/>
              </a:ext>
            </a:extLst>
          </p:cNvPr>
          <p:cNvSpPr txBox="1"/>
          <p:nvPr/>
        </p:nvSpPr>
        <p:spPr>
          <a:xfrm>
            <a:off x="5901783" y="1604865"/>
            <a:ext cx="461665" cy="189852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de-DE" dirty="0"/>
              <a:t>Überschrift, </a:t>
            </a:r>
            <a:r>
              <a:rPr lang="de-DE" dirty="0" err="1"/>
              <a:t>WKe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07B6548-4AF2-4654-8234-B4DCC09564C9}"/>
              </a:ext>
            </a:extLst>
          </p:cNvPr>
          <p:cNvSpPr txBox="1"/>
          <p:nvPr/>
        </p:nvSpPr>
        <p:spPr>
          <a:xfrm>
            <a:off x="6351362" y="1606810"/>
            <a:ext cx="461665" cy="189852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de-DE" dirty="0"/>
              <a:t>Linien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4B7319B-28F5-44A9-BF2B-36EBFF402CAE}"/>
              </a:ext>
            </a:extLst>
          </p:cNvPr>
          <p:cNvSpPr txBox="1"/>
          <p:nvPr/>
        </p:nvSpPr>
        <p:spPr>
          <a:xfrm>
            <a:off x="5906657" y="3492378"/>
            <a:ext cx="461665" cy="281282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de-DE" dirty="0"/>
              <a:t>Freihand malen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3FD9CAD-E7B4-4B72-A1ED-75A277058E62}"/>
              </a:ext>
            </a:extLst>
          </p:cNvPr>
          <p:cNvSpPr txBox="1"/>
          <p:nvPr/>
        </p:nvSpPr>
        <p:spPr>
          <a:xfrm>
            <a:off x="6911749" y="1593853"/>
            <a:ext cx="461665" cy="189852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de-DE" dirty="0"/>
              <a:t>Pfeile</a:t>
            </a:r>
          </a:p>
        </p:txBody>
      </p:sp>
    </p:spTree>
    <p:extLst>
      <p:ext uri="{BB962C8B-B14F-4D97-AF65-F5344CB8AC3E}">
        <p14:creationId xmlns:p14="http://schemas.microsoft.com/office/powerpoint/2010/main" val="763526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03E78-DE88-4E21-AC33-4E911624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Multimedialität: Video und Audio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D8920B-BCD2-45E7-8D3C-D94AA2B41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Einfügen &gt; Medien &gt; </a:t>
            </a:r>
            <a:r>
              <a:rPr lang="de-DE" b="1" dirty="0"/>
              <a:t>Video</a:t>
            </a:r>
            <a:r>
              <a:rPr lang="de-DE" dirty="0"/>
              <a:t> &gt; Aus Datei</a:t>
            </a:r>
          </a:p>
          <a:p>
            <a:r>
              <a:rPr lang="de-DE" dirty="0"/>
              <a:t>Einfügen &gt; Medien &gt; </a:t>
            </a:r>
            <a:r>
              <a:rPr lang="de-DE" b="1" dirty="0"/>
              <a:t>Audio</a:t>
            </a:r>
            <a:r>
              <a:rPr lang="de-DE" dirty="0"/>
              <a:t> – spontan aufnehmen oder vom Computer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Einfügen kann man: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de-DE" dirty="0"/>
              <a:t>Audios: spontan aufgenommen oder aus Datei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de-DE" dirty="0"/>
              <a:t>Videos: Aus Datei (am besten vorher in einem Ordner sammeln!)</a:t>
            </a:r>
          </a:p>
          <a:p>
            <a:pPr marL="354013" indent="-354013">
              <a:buFont typeface="Arial" panose="020B0604020202020204" pitchFamily="34" charset="0"/>
              <a:buChar char="•"/>
            </a:pPr>
            <a:r>
              <a:rPr lang="de-DE" dirty="0"/>
              <a:t>Bildschirmaufzeichnung: selbst erstellte </a:t>
            </a:r>
            <a:r>
              <a:rPr lang="de-DE" dirty="0" err="1"/>
              <a:t>Screenrecording</a:t>
            </a:r>
            <a:r>
              <a:rPr lang="de-DE" dirty="0"/>
              <a:t>, z.B. für ein Erklärvideo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969BDCB7-7160-4494-9B00-74AD76105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pic>
        <p:nvPicPr>
          <p:cNvPr id="6" name="Grafik 5" descr="Ein Bild, das Gras, draußen, Igel, Säugetier enthält.&#10;&#10;Automatisch generierte Beschreibung">
            <a:extLst>
              <a:ext uri="{FF2B5EF4-FFF2-40B4-BE49-F238E27FC236}">
                <a16:creationId xmlns:a16="http://schemas.microsoft.com/office/drawing/2014/main" id="{EF33DA2D-F5DA-45EF-ADA3-1D7AA133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60" y="2926081"/>
            <a:ext cx="3231040" cy="18174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C8B559-E610-41B8-973D-C6B9831D0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202" y="1987174"/>
            <a:ext cx="7828798" cy="155208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4F5D836A-EB85-42CF-BB30-F662B0D1127B}"/>
              </a:ext>
            </a:extLst>
          </p:cNvPr>
          <p:cNvSpPr/>
          <p:nvPr/>
        </p:nvSpPr>
        <p:spPr>
          <a:xfrm>
            <a:off x="10515190" y="2121014"/>
            <a:ext cx="1676810" cy="1552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32AA50A-AB10-4F47-9D53-00041B919020}"/>
              </a:ext>
            </a:extLst>
          </p:cNvPr>
          <p:cNvSpPr/>
          <p:nvPr/>
        </p:nvSpPr>
        <p:spPr>
          <a:xfrm>
            <a:off x="1897774" y="5755677"/>
            <a:ext cx="866941" cy="788511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18" name="Grafik 17" descr="Fragezeichen mit einfarbiger Füllung">
            <a:extLst>
              <a:ext uri="{FF2B5EF4-FFF2-40B4-BE49-F238E27FC236}">
                <a16:creationId xmlns:a16="http://schemas.microsoft.com/office/drawing/2014/main" id="{5123F433-FA05-4D6B-B097-1F13B7286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8301" y="5819029"/>
            <a:ext cx="714631" cy="661806"/>
          </a:xfrm>
          <a:prstGeom prst="rect">
            <a:avLst/>
          </a:prstGeom>
        </p:spPr>
      </p:pic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0BC2AFC0-BF9B-4950-B2A1-4213A5457A8A}"/>
              </a:ext>
            </a:extLst>
          </p:cNvPr>
          <p:cNvSpPr/>
          <p:nvPr/>
        </p:nvSpPr>
        <p:spPr>
          <a:xfrm>
            <a:off x="2966647" y="5892900"/>
            <a:ext cx="7059482" cy="587935"/>
          </a:xfrm>
          <a:custGeom>
            <a:avLst/>
            <a:gdLst>
              <a:gd name="connsiteX0" fmla="*/ 0 w 7059482"/>
              <a:gd name="connsiteY0" fmla="*/ 97991 h 587935"/>
              <a:gd name="connsiteX1" fmla="*/ 97991 w 7059482"/>
              <a:gd name="connsiteY1" fmla="*/ 0 h 587935"/>
              <a:gd name="connsiteX2" fmla="*/ 658857 w 7059482"/>
              <a:gd name="connsiteY2" fmla="*/ 0 h 587935"/>
              <a:gd name="connsiteX3" fmla="*/ 1176580 w 7059482"/>
              <a:gd name="connsiteY3" fmla="*/ 0 h 587935"/>
              <a:gd name="connsiteX4" fmla="*/ 1176580 w 7059482"/>
              <a:gd name="connsiteY4" fmla="*/ 0 h 587935"/>
              <a:gd name="connsiteX5" fmla="*/ 1729573 w 7059482"/>
              <a:gd name="connsiteY5" fmla="*/ 0 h 587935"/>
              <a:gd name="connsiteX6" fmla="*/ 2264917 w 7059482"/>
              <a:gd name="connsiteY6" fmla="*/ 0 h 587935"/>
              <a:gd name="connsiteX7" fmla="*/ 2941451 w 7059482"/>
              <a:gd name="connsiteY7" fmla="*/ 0 h 587935"/>
              <a:gd name="connsiteX8" fmla="*/ 3611458 w 7059482"/>
              <a:gd name="connsiteY8" fmla="*/ 0 h 587935"/>
              <a:gd name="connsiteX9" fmla="*/ 4281464 w 7059482"/>
              <a:gd name="connsiteY9" fmla="*/ 0 h 587935"/>
              <a:gd name="connsiteX10" fmla="*/ 5031872 w 7059482"/>
              <a:gd name="connsiteY10" fmla="*/ 0 h 587935"/>
              <a:gd name="connsiteX11" fmla="*/ 5581277 w 7059482"/>
              <a:gd name="connsiteY11" fmla="*/ 0 h 587935"/>
              <a:gd name="connsiteX12" fmla="*/ 6170883 w 7059482"/>
              <a:gd name="connsiteY12" fmla="*/ 0 h 587935"/>
              <a:gd name="connsiteX13" fmla="*/ 6961491 w 7059482"/>
              <a:gd name="connsiteY13" fmla="*/ 0 h 587935"/>
              <a:gd name="connsiteX14" fmla="*/ 7059482 w 7059482"/>
              <a:gd name="connsiteY14" fmla="*/ 97991 h 587935"/>
              <a:gd name="connsiteX15" fmla="*/ 7059482 w 7059482"/>
              <a:gd name="connsiteY15" fmla="*/ 342962 h 587935"/>
              <a:gd name="connsiteX16" fmla="*/ 7059482 w 7059482"/>
              <a:gd name="connsiteY16" fmla="*/ 342962 h 587935"/>
              <a:gd name="connsiteX17" fmla="*/ 7059482 w 7059482"/>
              <a:gd name="connsiteY17" fmla="*/ 489946 h 587935"/>
              <a:gd name="connsiteX18" fmla="*/ 7059482 w 7059482"/>
              <a:gd name="connsiteY18" fmla="*/ 489944 h 587935"/>
              <a:gd name="connsiteX19" fmla="*/ 6961491 w 7059482"/>
              <a:gd name="connsiteY19" fmla="*/ 587935 h 587935"/>
              <a:gd name="connsiteX20" fmla="*/ 6211084 w 7059482"/>
              <a:gd name="connsiteY20" fmla="*/ 587935 h 587935"/>
              <a:gd name="connsiteX21" fmla="*/ 5500876 w 7059482"/>
              <a:gd name="connsiteY21" fmla="*/ 587935 h 587935"/>
              <a:gd name="connsiteX22" fmla="*/ 4871070 w 7059482"/>
              <a:gd name="connsiteY22" fmla="*/ 587935 h 587935"/>
              <a:gd name="connsiteX23" fmla="*/ 4201064 w 7059482"/>
              <a:gd name="connsiteY23" fmla="*/ 587935 h 587935"/>
              <a:gd name="connsiteX24" fmla="*/ 2941451 w 7059482"/>
              <a:gd name="connsiteY24" fmla="*/ 587935 h 587935"/>
              <a:gd name="connsiteX25" fmla="*/ 2335512 w 7059482"/>
              <a:gd name="connsiteY25" fmla="*/ 587935 h 587935"/>
              <a:gd name="connsiteX26" fmla="*/ 1800168 w 7059482"/>
              <a:gd name="connsiteY26" fmla="*/ 587935 h 587935"/>
              <a:gd name="connsiteX27" fmla="*/ 1176580 w 7059482"/>
              <a:gd name="connsiteY27" fmla="*/ 587935 h 587935"/>
              <a:gd name="connsiteX28" fmla="*/ 1176580 w 7059482"/>
              <a:gd name="connsiteY28" fmla="*/ 587935 h 587935"/>
              <a:gd name="connsiteX29" fmla="*/ 637286 w 7059482"/>
              <a:gd name="connsiteY29" fmla="*/ 587935 h 587935"/>
              <a:gd name="connsiteX30" fmla="*/ 97991 w 7059482"/>
              <a:gd name="connsiteY30" fmla="*/ 587935 h 587935"/>
              <a:gd name="connsiteX31" fmla="*/ 0 w 7059482"/>
              <a:gd name="connsiteY31" fmla="*/ 489944 h 587935"/>
              <a:gd name="connsiteX32" fmla="*/ 0 w 7059482"/>
              <a:gd name="connsiteY32" fmla="*/ 489946 h 587935"/>
              <a:gd name="connsiteX33" fmla="*/ -164909 w 7059482"/>
              <a:gd name="connsiteY33" fmla="*/ 306320 h 587935"/>
              <a:gd name="connsiteX34" fmla="*/ 0 w 7059482"/>
              <a:gd name="connsiteY34" fmla="*/ 342962 h 587935"/>
              <a:gd name="connsiteX35" fmla="*/ 0 w 7059482"/>
              <a:gd name="connsiteY35" fmla="*/ 97991 h 5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9482" h="587935" fill="none" extrusionOk="0">
                <a:moveTo>
                  <a:pt x="0" y="97991"/>
                </a:moveTo>
                <a:cubicBezTo>
                  <a:pt x="278" y="41169"/>
                  <a:pt x="34519" y="-317"/>
                  <a:pt x="97991" y="0"/>
                </a:cubicBezTo>
                <a:cubicBezTo>
                  <a:pt x="221240" y="8731"/>
                  <a:pt x="529831" y="17896"/>
                  <a:pt x="658857" y="0"/>
                </a:cubicBezTo>
                <a:cubicBezTo>
                  <a:pt x="787883" y="-17896"/>
                  <a:pt x="973177" y="-14711"/>
                  <a:pt x="1176580" y="0"/>
                </a:cubicBezTo>
                <a:lnTo>
                  <a:pt x="1176580" y="0"/>
                </a:lnTo>
                <a:cubicBezTo>
                  <a:pt x="1372396" y="15712"/>
                  <a:pt x="1458764" y="-22204"/>
                  <a:pt x="1729573" y="0"/>
                </a:cubicBezTo>
                <a:cubicBezTo>
                  <a:pt x="2000382" y="22204"/>
                  <a:pt x="2085725" y="10130"/>
                  <a:pt x="2264917" y="0"/>
                </a:cubicBezTo>
                <a:cubicBezTo>
                  <a:pt x="2444109" y="-10130"/>
                  <a:pt x="2776038" y="-18155"/>
                  <a:pt x="2941451" y="0"/>
                </a:cubicBezTo>
                <a:cubicBezTo>
                  <a:pt x="3126964" y="-21989"/>
                  <a:pt x="3312989" y="22769"/>
                  <a:pt x="3611458" y="0"/>
                </a:cubicBezTo>
                <a:cubicBezTo>
                  <a:pt x="3909927" y="-22769"/>
                  <a:pt x="4026536" y="-1026"/>
                  <a:pt x="4281464" y="0"/>
                </a:cubicBezTo>
                <a:cubicBezTo>
                  <a:pt x="4536392" y="1026"/>
                  <a:pt x="4852455" y="19102"/>
                  <a:pt x="5031872" y="0"/>
                </a:cubicBezTo>
                <a:cubicBezTo>
                  <a:pt x="5211289" y="-19102"/>
                  <a:pt x="5314918" y="14263"/>
                  <a:pt x="5581277" y="0"/>
                </a:cubicBezTo>
                <a:cubicBezTo>
                  <a:pt x="5847637" y="-14263"/>
                  <a:pt x="5885225" y="-15743"/>
                  <a:pt x="6170883" y="0"/>
                </a:cubicBezTo>
                <a:cubicBezTo>
                  <a:pt x="6456541" y="15743"/>
                  <a:pt x="6762435" y="36593"/>
                  <a:pt x="6961491" y="0"/>
                </a:cubicBezTo>
                <a:cubicBezTo>
                  <a:pt x="7013368" y="-461"/>
                  <a:pt x="7057332" y="39158"/>
                  <a:pt x="7059482" y="97991"/>
                </a:cubicBezTo>
                <a:cubicBezTo>
                  <a:pt x="7048906" y="196122"/>
                  <a:pt x="7050848" y="250690"/>
                  <a:pt x="7059482" y="342962"/>
                </a:cubicBezTo>
                <a:lnTo>
                  <a:pt x="7059482" y="342962"/>
                </a:lnTo>
                <a:cubicBezTo>
                  <a:pt x="7062764" y="378199"/>
                  <a:pt x="7053817" y="419713"/>
                  <a:pt x="7059482" y="489946"/>
                </a:cubicBezTo>
                <a:lnTo>
                  <a:pt x="7059482" y="489944"/>
                </a:lnTo>
                <a:cubicBezTo>
                  <a:pt x="7065039" y="548915"/>
                  <a:pt x="7014125" y="576723"/>
                  <a:pt x="6961491" y="587935"/>
                </a:cubicBezTo>
                <a:cubicBezTo>
                  <a:pt x="6720734" y="567743"/>
                  <a:pt x="6432540" y="556987"/>
                  <a:pt x="6211084" y="587935"/>
                </a:cubicBezTo>
                <a:cubicBezTo>
                  <a:pt x="5989628" y="618883"/>
                  <a:pt x="5648540" y="558699"/>
                  <a:pt x="5500876" y="587935"/>
                </a:cubicBezTo>
                <a:cubicBezTo>
                  <a:pt x="5353212" y="617171"/>
                  <a:pt x="5089445" y="569600"/>
                  <a:pt x="4871070" y="587935"/>
                </a:cubicBezTo>
                <a:cubicBezTo>
                  <a:pt x="4652695" y="606270"/>
                  <a:pt x="4503466" y="555718"/>
                  <a:pt x="4201064" y="587935"/>
                </a:cubicBezTo>
                <a:cubicBezTo>
                  <a:pt x="3898662" y="620152"/>
                  <a:pt x="3540866" y="593336"/>
                  <a:pt x="2941451" y="587935"/>
                </a:cubicBezTo>
                <a:cubicBezTo>
                  <a:pt x="2734824" y="591609"/>
                  <a:pt x="2627992" y="608671"/>
                  <a:pt x="2335512" y="587935"/>
                </a:cubicBezTo>
                <a:cubicBezTo>
                  <a:pt x="2043032" y="567199"/>
                  <a:pt x="1921179" y="574044"/>
                  <a:pt x="1800168" y="587935"/>
                </a:cubicBezTo>
                <a:cubicBezTo>
                  <a:pt x="1679157" y="601826"/>
                  <a:pt x="1321569" y="580398"/>
                  <a:pt x="1176580" y="587935"/>
                </a:cubicBezTo>
                <a:lnTo>
                  <a:pt x="1176580" y="587935"/>
                </a:lnTo>
                <a:cubicBezTo>
                  <a:pt x="911691" y="591709"/>
                  <a:pt x="780175" y="569979"/>
                  <a:pt x="637286" y="587935"/>
                </a:cubicBezTo>
                <a:cubicBezTo>
                  <a:pt x="494397" y="605891"/>
                  <a:pt x="277934" y="603147"/>
                  <a:pt x="97991" y="587935"/>
                </a:cubicBezTo>
                <a:cubicBezTo>
                  <a:pt x="42011" y="586367"/>
                  <a:pt x="1002" y="555085"/>
                  <a:pt x="0" y="489944"/>
                </a:cubicBezTo>
                <a:lnTo>
                  <a:pt x="0" y="489946"/>
                </a:lnTo>
                <a:cubicBezTo>
                  <a:pt x="-40918" y="437154"/>
                  <a:pt x="-99946" y="386139"/>
                  <a:pt x="-164909" y="306320"/>
                </a:cubicBezTo>
                <a:cubicBezTo>
                  <a:pt x="-123944" y="321399"/>
                  <a:pt x="-71554" y="321274"/>
                  <a:pt x="0" y="342962"/>
                </a:cubicBezTo>
                <a:cubicBezTo>
                  <a:pt x="-4143" y="229947"/>
                  <a:pt x="-2682" y="183003"/>
                  <a:pt x="0" y="97991"/>
                </a:cubicBezTo>
                <a:close/>
              </a:path>
              <a:path w="7059482" h="587935" stroke="0" extrusionOk="0">
                <a:moveTo>
                  <a:pt x="0" y="97991"/>
                </a:moveTo>
                <a:cubicBezTo>
                  <a:pt x="-11025" y="48981"/>
                  <a:pt x="56150" y="4015"/>
                  <a:pt x="97991" y="0"/>
                </a:cubicBezTo>
                <a:cubicBezTo>
                  <a:pt x="252419" y="-4419"/>
                  <a:pt x="503524" y="-24984"/>
                  <a:pt x="604928" y="0"/>
                </a:cubicBezTo>
                <a:cubicBezTo>
                  <a:pt x="706332" y="24984"/>
                  <a:pt x="914356" y="-4379"/>
                  <a:pt x="1176580" y="0"/>
                </a:cubicBezTo>
                <a:lnTo>
                  <a:pt x="1176580" y="0"/>
                </a:lnTo>
                <a:cubicBezTo>
                  <a:pt x="1359935" y="2941"/>
                  <a:pt x="1552723" y="20401"/>
                  <a:pt x="1800168" y="0"/>
                </a:cubicBezTo>
                <a:cubicBezTo>
                  <a:pt x="2047613" y="-20401"/>
                  <a:pt x="2211926" y="22955"/>
                  <a:pt x="2353161" y="0"/>
                </a:cubicBezTo>
                <a:cubicBezTo>
                  <a:pt x="2494396" y="-22955"/>
                  <a:pt x="2799226" y="-4209"/>
                  <a:pt x="2941451" y="0"/>
                </a:cubicBezTo>
                <a:cubicBezTo>
                  <a:pt x="3052168" y="-17911"/>
                  <a:pt x="3267936" y="-15898"/>
                  <a:pt x="3490856" y="0"/>
                </a:cubicBezTo>
                <a:cubicBezTo>
                  <a:pt x="3713777" y="15898"/>
                  <a:pt x="4058654" y="-22895"/>
                  <a:pt x="4241264" y="0"/>
                </a:cubicBezTo>
                <a:cubicBezTo>
                  <a:pt x="4423874" y="22895"/>
                  <a:pt x="4517467" y="16683"/>
                  <a:pt x="4790669" y="0"/>
                </a:cubicBezTo>
                <a:cubicBezTo>
                  <a:pt x="5063872" y="-16683"/>
                  <a:pt x="5175576" y="10874"/>
                  <a:pt x="5380275" y="0"/>
                </a:cubicBezTo>
                <a:cubicBezTo>
                  <a:pt x="5584974" y="-10874"/>
                  <a:pt x="5774929" y="-10050"/>
                  <a:pt x="6050282" y="0"/>
                </a:cubicBezTo>
                <a:cubicBezTo>
                  <a:pt x="6325635" y="10050"/>
                  <a:pt x="6657715" y="29023"/>
                  <a:pt x="6961491" y="0"/>
                </a:cubicBezTo>
                <a:cubicBezTo>
                  <a:pt x="7022414" y="11136"/>
                  <a:pt x="7061590" y="51945"/>
                  <a:pt x="7059482" y="97991"/>
                </a:cubicBezTo>
                <a:cubicBezTo>
                  <a:pt x="7049485" y="194990"/>
                  <a:pt x="7053000" y="237437"/>
                  <a:pt x="7059482" y="342962"/>
                </a:cubicBezTo>
                <a:lnTo>
                  <a:pt x="7059482" y="342962"/>
                </a:lnTo>
                <a:cubicBezTo>
                  <a:pt x="7055489" y="386983"/>
                  <a:pt x="7059259" y="424344"/>
                  <a:pt x="7059482" y="489946"/>
                </a:cubicBezTo>
                <a:lnTo>
                  <a:pt x="7059482" y="489944"/>
                </a:lnTo>
                <a:cubicBezTo>
                  <a:pt x="7061350" y="539884"/>
                  <a:pt x="7005150" y="581089"/>
                  <a:pt x="6961491" y="587935"/>
                </a:cubicBezTo>
                <a:cubicBezTo>
                  <a:pt x="6797215" y="611070"/>
                  <a:pt x="6638592" y="567752"/>
                  <a:pt x="6331685" y="587935"/>
                </a:cubicBezTo>
                <a:cubicBezTo>
                  <a:pt x="6024778" y="608118"/>
                  <a:pt x="6020399" y="574108"/>
                  <a:pt x="5782279" y="587935"/>
                </a:cubicBezTo>
                <a:cubicBezTo>
                  <a:pt x="5544159" y="601762"/>
                  <a:pt x="5388742" y="569195"/>
                  <a:pt x="5031872" y="587935"/>
                </a:cubicBezTo>
                <a:cubicBezTo>
                  <a:pt x="4675002" y="606675"/>
                  <a:pt x="4664193" y="558576"/>
                  <a:pt x="4402066" y="587935"/>
                </a:cubicBezTo>
                <a:cubicBezTo>
                  <a:pt x="4139939" y="617294"/>
                  <a:pt x="4024734" y="567164"/>
                  <a:pt x="3691858" y="587935"/>
                </a:cubicBezTo>
                <a:cubicBezTo>
                  <a:pt x="3358982" y="608706"/>
                  <a:pt x="3121629" y="600981"/>
                  <a:pt x="2941451" y="587935"/>
                </a:cubicBezTo>
                <a:cubicBezTo>
                  <a:pt x="2708333" y="583513"/>
                  <a:pt x="2511815" y="581235"/>
                  <a:pt x="2353161" y="587935"/>
                </a:cubicBezTo>
                <a:cubicBezTo>
                  <a:pt x="2194507" y="594636"/>
                  <a:pt x="2022387" y="572485"/>
                  <a:pt x="1782519" y="587935"/>
                </a:cubicBezTo>
                <a:cubicBezTo>
                  <a:pt x="1542651" y="603385"/>
                  <a:pt x="1452498" y="566591"/>
                  <a:pt x="1176580" y="587935"/>
                </a:cubicBezTo>
                <a:lnTo>
                  <a:pt x="1176580" y="587935"/>
                </a:lnTo>
                <a:cubicBezTo>
                  <a:pt x="961452" y="610868"/>
                  <a:pt x="846992" y="575510"/>
                  <a:pt x="637286" y="587935"/>
                </a:cubicBezTo>
                <a:cubicBezTo>
                  <a:pt x="427580" y="600360"/>
                  <a:pt x="295393" y="577365"/>
                  <a:pt x="97991" y="587935"/>
                </a:cubicBezTo>
                <a:cubicBezTo>
                  <a:pt x="42429" y="596136"/>
                  <a:pt x="7954" y="551596"/>
                  <a:pt x="0" y="489944"/>
                </a:cubicBezTo>
                <a:lnTo>
                  <a:pt x="0" y="489946"/>
                </a:lnTo>
                <a:cubicBezTo>
                  <a:pt x="-35114" y="446130"/>
                  <a:pt x="-106942" y="366582"/>
                  <a:pt x="-164909" y="306320"/>
                </a:cubicBezTo>
                <a:cubicBezTo>
                  <a:pt x="-92323" y="328344"/>
                  <a:pt x="-44449" y="337515"/>
                  <a:pt x="0" y="342962"/>
                </a:cubicBezTo>
                <a:cubicBezTo>
                  <a:pt x="9186" y="233175"/>
                  <a:pt x="4803" y="159755"/>
                  <a:pt x="0" y="9799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32158807">
                  <a:prstGeom prst="wedgeRoundRectCallout">
                    <a:avLst>
                      <a:gd name="adj1" fmla="val -52336"/>
                      <a:gd name="adj2" fmla="val 210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Wie kann man das Verständnis von Hörspielen und Filmen sichern?</a:t>
            </a:r>
          </a:p>
        </p:txBody>
      </p:sp>
    </p:spTree>
    <p:extLst>
      <p:ext uri="{BB962C8B-B14F-4D97-AF65-F5344CB8AC3E}">
        <p14:creationId xmlns:p14="http://schemas.microsoft.com/office/powerpoint/2010/main" val="3967342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E3093-BA64-469A-9993-B8B74486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Trick: Kleine Präsentationsdateien</a:t>
            </a:r>
          </a:p>
        </p:txBody>
      </p:sp>
      <p:pic>
        <p:nvPicPr>
          <p:cNvPr id="9" name="Grafik 8" descr="Glühbirne und Zahnrad mit einfarbiger Füllung">
            <a:extLst>
              <a:ext uri="{FF2B5EF4-FFF2-40B4-BE49-F238E27FC236}">
                <a16:creationId xmlns:a16="http://schemas.microsoft.com/office/drawing/2014/main" id="{B7CE2D59-B155-4D68-89C0-D1FCE749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602" y="263770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18AF24-8A5B-4040-AA7E-81C295FBB96D}"/>
              </a:ext>
            </a:extLst>
          </p:cNvPr>
          <p:cNvSpPr txBox="1"/>
          <p:nvPr/>
        </p:nvSpPr>
        <p:spPr>
          <a:xfrm>
            <a:off x="1199002" y="1488956"/>
            <a:ext cx="1005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Fügt man Videos wie gerade beschrieben ein, werden diese in der Präsentationsdatei mit eingebettet. Dadurch wird die Datei groß!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28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Möchte man das nicht, kann man das Video auch nur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 Link einfügen</a:t>
            </a: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Dann wird das Video als Extradatei verwendet und </a:t>
            </a:r>
            <a:b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Link aufgerufen. Die Extradatei muss man dann natürlich </a:t>
            </a:r>
            <a:b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auch immer haben. Die Präsentation bleibt klein, z.B. für den Versand.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 descr="Ein Bild, das Gras, draußen, Igel, Säugetier enthält.&#10;&#10;Automatisch generierte Beschreibung">
            <a:hlinkClick r:id="rId4" action="ppaction://hlinkfile"/>
            <a:extLst>
              <a:ext uri="{FF2B5EF4-FFF2-40B4-BE49-F238E27FC236}">
                <a16:creationId xmlns:a16="http://schemas.microsoft.com/office/drawing/2014/main" id="{DFA95B1B-7EC0-4150-83D2-95FD351F3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002" y="5028386"/>
            <a:ext cx="2071323" cy="116511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6DCEC27-1425-47D7-97C7-D77BCBA6896D}"/>
              </a:ext>
            </a:extLst>
          </p:cNvPr>
          <p:cNvSpPr txBox="1"/>
          <p:nvPr/>
        </p:nvSpPr>
        <p:spPr>
          <a:xfrm>
            <a:off x="3413618" y="5270175"/>
            <a:ext cx="7390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Einfügen &gt; Link &gt; </a:t>
            </a:r>
            <a:r>
              <a:rPr lang="de-DE" b="1" dirty="0"/>
              <a:t>Link einfügen </a:t>
            </a:r>
            <a:r>
              <a:rPr lang="de-DE" dirty="0"/>
              <a:t>… und dann die entsprechende Datei per Dateimanager auswählen</a:t>
            </a:r>
          </a:p>
          <a:p>
            <a:r>
              <a:rPr lang="de-DE" dirty="0"/>
              <a:t>Beim Anklicken öffnet sich die verlinkte Datei extern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67339C-564A-4B65-B5A1-E5673E50D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8213" y="2942670"/>
            <a:ext cx="851819" cy="1419698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FBBDE9-5A0A-4558-8854-F4E9DE79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1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0ECAA-81B2-4100-A461-BF3F499F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Beispiele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Grafik 3" descr="Lehrer Silhouette">
            <a:extLst>
              <a:ext uri="{FF2B5EF4-FFF2-40B4-BE49-F238E27FC236}">
                <a16:creationId xmlns:a16="http://schemas.microsoft.com/office/drawing/2014/main" id="{9B199CE4-C315-40E5-89E3-F5CCCA8E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869" y="1795557"/>
            <a:ext cx="3524587" cy="35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15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E3093-BA64-469A-9993-B8B74486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Trick: Handschrift und Zeichnungen</a:t>
            </a:r>
          </a:p>
        </p:txBody>
      </p:sp>
      <p:pic>
        <p:nvPicPr>
          <p:cNvPr id="9" name="Grafik 8" descr="Glühbirne und Zahnrad mit einfarbiger Füllung">
            <a:extLst>
              <a:ext uri="{FF2B5EF4-FFF2-40B4-BE49-F238E27FC236}">
                <a16:creationId xmlns:a16="http://schemas.microsoft.com/office/drawing/2014/main" id="{B7CE2D59-B155-4D68-89C0-D1FCE749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602" y="263770"/>
            <a:ext cx="914400" cy="914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18AF24-8A5B-4040-AA7E-81C295FBB96D}"/>
              </a:ext>
            </a:extLst>
          </p:cNvPr>
          <p:cNvSpPr txBox="1"/>
          <p:nvPr/>
        </p:nvSpPr>
        <p:spPr>
          <a:xfrm>
            <a:off x="1199001" y="1376771"/>
            <a:ext cx="682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Zeichnen-Werkzeugleiste – empfehlenswert ist ein Stift bzw. ein Tablet!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5F5A13-354E-4197-95A0-96F53EA2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CC-BY-SA Reber/von Hoyningen-Huene/Zöbeley, BdBs FöS OBB - https://fs-ob.de</a:t>
            </a: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915F48A-5F78-40A3-9610-DF5C3E7FD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002" y="1746103"/>
            <a:ext cx="7925906" cy="1200318"/>
          </a:xfrm>
          <a:prstGeom prst="rect">
            <a:avLst/>
          </a:prstGeom>
        </p:spPr>
      </p:pic>
      <p:sp>
        <p:nvSpPr>
          <p:cNvPr id="70" name="Rechteck 69">
            <a:extLst>
              <a:ext uri="{FF2B5EF4-FFF2-40B4-BE49-F238E27FC236}">
                <a16:creationId xmlns:a16="http://schemas.microsoft.com/office/drawing/2014/main" id="{5BF5450D-54BB-473B-8F33-6A9F929CC9AA}"/>
              </a:ext>
            </a:extLst>
          </p:cNvPr>
          <p:cNvSpPr/>
          <p:nvPr/>
        </p:nvSpPr>
        <p:spPr>
          <a:xfrm>
            <a:off x="6221720" y="3145379"/>
            <a:ext cx="5313765" cy="2979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E636ACB-09CF-42FD-BB35-FF441FEFE24B}"/>
              </a:ext>
            </a:extLst>
          </p:cNvPr>
          <p:cNvGrpSpPr/>
          <p:nvPr/>
        </p:nvGrpSpPr>
        <p:grpSpPr>
          <a:xfrm>
            <a:off x="6880062" y="3281286"/>
            <a:ext cx="3997080" cy="2601360"/>
            <a:chOff x="982335" y="2973390"/>
            <a:chExt cx="3997080" cy="260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BFAEE26A-C883-4119-BE96-96B08123D713}"/>
                    </a:ext>
                  </a:extLst>
                </p14:cNvPr>
                <p14:cNvContentPartPr/>
                <p14:nvPr/>
              </p14:nvContentPartPr>
              <p14:xfrm>
                <a:off x="1157529" y="3369628"/>
                <a:ext cx="1537200" cy="201636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BFAEE26A-C883-4119-BE96-96B08123D71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48889" y="3360988"/>
                  <a:ext cx="1554840" cy="2034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0D9458DF-5F5B-4668-9193-A9C1F29FD264}"/>
                </a:ext>
              </a:extLst>
            </p:cNvPr>
            <p:cNvGrpSpPr/>
            <p:nvPr/>
          </p:nvGrpSpPr>
          <p:grpSpPr>
            <a:xfrm>
              <a:off x="982335" y="4635150"/>
              <a:ext cx="1573560" cy="939600"/>
              <a:chOff x="982335" y="4635150"/>
              <a:chExt cx="1573560" cy="93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5" name="Freihand 24">
                    <a:extLst>
                      <a:ext uri="{FF2B5EF4-FFF2-40B4-BE49-F238E27FC236}">
                        <a16:creationId xmlns:a16="http://schemas.microsoft.com/office/drawing/2014/main" id="{1B694CD4-7619-4E16-B1CF-A0705AA0B38E}"/>
                      </a:ext>
                    </a:extLst>
                  </p14:cNvPr>
                  <p14:cNvContentPartPr/>
                  <p14:nvPr/>
                </p14:nvContentPartPr>
                <p14:xfrm>
                  <a:off x="1980255" y="4635150"/>
                  <a:ext cx="575640" cy="915120"/>
                </p14:xfrm>
              </p:contentPart>
            </mc:Choice>
            <mc:Fallback xmlns="">
              <p:pic>
                <p:nvPicPr>
                  <p:cNvPr id="25" name="Freihand 24">
                    <a:extLst>
                      <a:ext uri="{FF2B5EF4-FFF2-40B4-BE49-F238E27FC236}">
                        <a16:creationId xmlns:a16="http://schemas.microsoft.com/office/drawing/2014/main" id="{1B694CD4-7619-4E16-B1CF-A0705AA0B38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971615" y="4626510"/>
                    <a:ext cx="593280" cy="93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6" name="Freihand 25">
                    <a:extLst>
                      <a:ext uri="{FF2B5EF4-FFF2-40B4-BE49-F238E27FC236}">
                        <a16:creationId xmlns:a16="http://schemas.microsoft.com/office/drawing/2014/main" id="{939D19CF-2F0F-4BAB-8161-7E04BEDC18E0}"/>
                      </a:ext>
                    </a:extLst>
                  </p14:cNvPr>
                  <p14:cNvContentPartPr/>
                  <p14:nvPr/>
                </p14:nvContentPartPr>
                <p14:xfrm>
                  <a:off x="982335" y="5201430"/>
                  <a:ext cx="138600" cy="373320"/>
                </p14:xfrm>
              </p:contentPart>
            </mc:Choice>
            <mc:Fallback xmlns="">
              <p:pic>
                <p:nvPicPr>
                  <p:cNvPr id="26" name="Freihand 25">
                    <a:extLst>
                      <a:ext uri="{FF2B5EF4-FFF2-40B4-BE49-F238E27FC236}">
                        <a16:creationId xmlns:a16="http://schemas.microsoft.com/office/drawing/2014/main" id="{939D19CF-2F0F-4BAB-8161-7E04BEDC18E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973695" y="5192790"/>
                    <a:ext cx="156240" cy="39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7" name="Freihand 26">
                    <a:extLst>
                      <a:ext uri="{FF2B5EF4-FFF2-40B4-BE49-F238E27FC236}">
                        <a16:creationId xmlns:a16="http://schemas.microsoft.com/office/drawing/2014/main" id="{52E9D41C-50CC-45CD-9A1D-CEC5A7EB1A00}"/>
                      </a:ext>
                    </a:extLst>
                  </p14:cNvPr>
                  <p14:cNvContentPartPr/>
                  <p14:nvPr/>
                </p14:nvContentPartPr>
                <p14:xfrm>
                  <a:off x="1463295" y="5069310"/>
                  <a:ext cx="587160" cy="232920"/>
                </p14:xfrm>
              </p:contentPart>
            </mc:Choice>
            <mc:Fallback xmlns="">
              <p:pic>
                <p:nvPicPr>
                  <p:cNvPr id="27" name="Freihand 26">
                    <a:extLst>
                      <a:ext uri="{FF2B5EF4-FFF2-40B4-BE49-F238E27FC236}">
                        <a16:creationId xmlns:a16="http://schemas.microsoft.com/office/drawing/2014/main" id="{52E9D41C-50CC-45CD-9A1D-CEC5A7EB1A0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454295" y="5060310"/>
                    <a:ext cx="604800" cy="25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8" name="Freihand 27">
                    <a:extLst>
                      <a:ext uri="{FF2B5EF4-FFF2-40B4-BE49-F238E27FC236}">
                        <a16:creationId xmlns:a16="http://schemas.microsoft.com/office/drawing/2014/main" id="{07F2604F-2BE4-4B15-A7F7-9F58A6B39C0E}"/>
                      </a:ext>
                    </a:extLst>
                  </p14:cNvPr>
                  <p14:cNvContentPartPr/>
                  <p14:nvPr/>
                </p14:nvContentPartPr>
                <p14:xfrm>
                  <a:off x="1535295" y="5308710"/>
                  <a:ext cx="561600" cy="257400"/>
                </p14:xfrm>
              </p:contentPart>
            </mc:Choice>
            <mc:Fallback xmlns="">
              <p:pic>
                <p:nvPicPr>
                  <p:cNvPr id="28" name="Freihand 27">
                    <a:extLst>
                      <a:ext uri="{FF2B5EF4-FFF2-40B4-BE49-F238E27FC236}">
                        <a16:creationId xmlns:a16="http://schemas.microsoft.com/office/drawing/2014/main" id="{07F2604F-2BE4-4B15-A7F7-9F58A6B39C0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526655" y="5299710"/>
                    <a:ext cx="579240" cy="2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0" name="Freihand 29">
                    <a:extLst>
                      <a:ext uri="{FF2B5EF4-FFF2-40B4-BE49-F238E27FC236}">
                        <a16:creationId xmlns:a16="http://schemas.microsoft.com/office/drawing/2014/main" id="{3E402E67-A59F-4AFF-9AA6-8CCC2F93F28D}"/>
                      </a:ext>
                    </a:extLst>
                  </p14:cNvPr>
                  <p14:cNvContentPartPr/>
                  <p14:nvPr/>
                </p14:nvContentPartPr>
                <p14:xfrm>
                  <a:off x="1945695" y="4978590"/>
                  <a:ext cx="360360" cy="491760"/>
                </p14:xfrm>
              </p:contentPart>
            </mc:Choice>
            <mc:Fallback xmlns="">
              <p:pic>
                <p:nvPicPr>
                  <p:cNvPr id="30" name="Freihand 29">
                    <a:extLst>
                      <a:ext uri="{FF2B5EF4-FFF2-40B4-BE49-F238E27FC236}">
                        <a16:creationId xmlns:a16="http://schemas.microsoft.com/office/drawing/2014/main" id="{3E402E67-A59F-4AFF-9AA6-8CCC2F93F28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936695" y="4969590"/>
                    <a:ext cx="378000" cy="50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1" name="Freihand 30">
                    <a:extLst>
                      <a:ext uri="{FF2B5EF4-FFF2-40B4-BE49-F238E27FC236}">
                        <a16:creationId xmlns:a16="http://schemas.microsoft.com/office/drawing/2014/main" id="{37ADAB1B-46BA-45A3-850D-C2914DAAAA31}"/>
                      </a:ext>
                    </a:extLst>
                  </p14:cNvPr>
                  <p14:cNvContentPartPr/>
                  <p14:nvPr/>
                </p14:nvContentPartPr>
                <p14:xfrm>
                  <a:off x="1634655" y="4881750"/>
                  <a:ext cx="161280" cy="45360"/>
                </p14:xfrm>
              </p:contentPart>
            </mc:Choice>
            <mc:Fallback xmlns="">
              <p:pic>
                <p:nvPicPr>
                  <p:cNvPr id="31" name="Freihand 30">
                    <a:extLst>
                      <a:ext uri="{FF2B5EF4-FFF2-40B4-BE49-F238E27FC236}">
                        <a16:creationId xmlns:a16="http://schemas.microsoft.com/office/drawing/2014/main" id="{37ADAB1B-46BA-45A3-850D-C2914DAAAA3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626015" y="4872750"/>
                    <a:ext cx="178920" cy="6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3" name="Freihand 32">
                    <a:extLst>
                      <a:ext uri="{FF2B5EF4-FFF2-40B4-BE49-F238E27FC236}">
                        <a16:creationId xmlns:a16="http://schemas.microsoft.com/office/drawing/2014/main" id="{EB65F286-1560-4864-9C87-275041FE8ED8}"/>
                      </a:ext>
                    </a:extLst>
                  </p14:cNvPr>
                  <p14:cNvContentPartPr/>
                  <p14:nvPr/>
                </p14:nvContentPartPr>
                <p14:xfrm>
                  <a:off x="1160895" y="5301510"/>
                  <a:ext cx="304200" cy="78840"/>
                </p14:xfrm>
              </p:contentPart>
            </mc:Choice>
            <mc:Fallback xmlns="">
              <p:pic>
                <p:nvPicPr>
                  <p:cNvPr id="33" name="Freihand 32">
                    <a:extLst>
                      <a:ext uri="{FF2B5EF4-FFF2-40B4-BE49-F238E27FC236}">
                        <a16:creationId xmlns:a16="http://schemas.microsoft.com/office/drawing/2014/main" id="{EB65F286-1560-4864-9C87-275041FE8ED8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151895" y="5292870"/>
                    <a:ext cx="321840" cy="96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E59D51C7-D674-4741-B8B3-5312E2CCACE2}"/>
                    </a:ext>
                  </a:extLst>
                </p14:cNvPr>
                <p14:cNvContentPartPr/>
                <p14:nvPr/>
              </p14:nvContentPartPr>
              <p14:xfrm>
                <a:off x="3221895" y="2973390"/>
                <a:ext cx="1757520" cy="112320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E59D51C7-D674-4741-B8B3-5312E2CCACE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13255" y="2964750"/>
                  <a:ext cx="1775160" cy="1140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3651AC19-FD36-4EF5-A2D3-3A122BD72FCD}"/>
                </a:ext>
              </a:extLst>
            </p:cNvPr>
            <p:cNvGrpSpPr/>
            <p:nvPr/>
          </p:nvGrpSpPr>
          <p:grpSpPr>
            <a:xfrm>
              <a:off x="2110197" y="3174990"/>
              <a:ext cx="2598858" cy="822240"/>
              <a:chOff x="2110197" y="3174990"/>
              <a:chExt cx="2598858" cy="822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0" name="Freihand 19">
                    <a:extLst>
                      <a:ext uri="{FF2B5EF4-FFF2-40B4-BE49-F238E27FC236}">
                        <a16:creationId xmlns:a16="http://schemas.microsoft.com/office/drawing/2014/main" id="{7997CDC0-BF4F-4EC0-A5A9-A59DAD7453ED}"/>
                      </a:ext>
                    </a:extLst>
                  </p14:cNvPr>
                  <p14:cNvContentPartPr/>
                  <p14:nvPr/>
                </p14:nvContentPartPr>
                <p14:xfrm>
                  <a:off x="2269677" y="3524717"/>
                  <a:ext cx="54360" cy="187200"/>
                </p14:xfrm>
              </p:contentPart>
            </mc:Choice>
            <mc:Fallback xmlns="">
              <p:pic>
                <p:nvPicPr>
                  <p:cNvPr id="20" name="Freihand 19">
                    <a:extLst>
                      <a:ext uri="{FF2B5EF4-FFF2-40B4-BE49-F238E27FC236}">
                        <a16:creationId xmlns:a16="http://schemas.microsoft.com/office/drawing/2014/main" id="{7997CDC0-BF4F-4EC0-A5A9-A59DAD7453E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260677" y="3515717"/>
                    <a:ext cx="72000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1" name="Freihand 20">
                    <a:extLst>
                      <a:ext uri="{FF2B5EF4-FFF2-40B4-BE49-F238E27FC236}">
                        <a16:creationId xmlns:a16="http://schemas.microsoft.com/office/drawing/2014/main" id="{3DF63843-96AF-46D3-BDBF-470A6DE82A0A}"/>
                      </a:ext>
                    </a:extLst>
                  </p14:cNvPr>
                  <p14:cNvContentPartPr/>
                  <p14:nvPr/>
                </p14:nvContentPartPr>
                <p14:xfrm>
                  <a:off x="2195157" y="3617597"/>
                  <a:ext cx="56880" cy="176760"/>
                </p14:xfrm>
              </p:contentPart>
            </mc:Choice>
            <mc:Fallback xmlns="">
              <p:pic>
                <p:nvPicPr>
                  <p:cNvPr id="21" name="Freihand 20">
                    <a:extLst>
                      <a:ext uri="{FF2B5EF4-FFF2-40B4-BE49-F238E27FC236}">
                        <a16:creationId xmlns:a16="http://schemas.microsoft.com/office/drawing/2014/main" id="{3DF63843-96AF-46D3-BDBF-470A6DE82A0A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186517" y="3608957"/>
                    <a:ext cx="74520" cy="19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3" name="Freihand 22">
                    <a:extLst>
                      <a:ext uri="{FF2B5EF4-FFF2-40B4-BE49-F238E27FC236}">
                        <a16:creationId xmlns:a16="http://schemas.microsoft.com/office/drawing/2014/main" id="{1117A49A-B8A0-4AFF-A8CE-BFE78D09FCB7}"/>
                      </a:ext>
                    </a:extLst>
                  </p14:cNvPr>
                  <p14:cNvContentPartPr/>
                  <p14:nvPr/>
                </p14:nvContentPartPr>
                <p14:xfrm>
                  <a:off x="2110197" y="3728477"/>
                  <a:ext cx="69120" cy="192240"/>
                </p14:xfrm>
              </p:contentPart>
            </mc:Choice>
            <mc:Fallback xmlns="">
              <p:pic>
                <p:nvPicPr>
                  <p:cNvPr id="23" name="Freihand 22">
                    <a:extLst>
                      <a:ext uri="{FF2B5EF4-FFF2-40B4-BE49-F238E27FC236}">
                        <a16:creationId xmlns:a16="http://schemas.microsoft.com/office/drawing/2014/main" id="{1117A49A-B8A0-4AFF-A8CE-BFE78D09FCB7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101557" y="3719837"/>
                    <a:ext cx="86760" cy="20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5" name="Freihand 34">
                    <a:extLst>
                      <a:ext uri="{FF2B5EF4-FFF2-40B4-BE49-F238E27FC236}">
                        <a16:creationId xmlns:a16="http://schemas.microsoft.com/office/drawing/2014/main" id="{FA411581-6361-466B-B532-C37723ED34CC}"/>
                      </a:ext>
                    </a:extLst>
                  </p14:cNvPr>
                  <p14:cNvContentPartPr/>
                  <p14:nvPr/>
                </p14:nvContentPartPr>
                <p14:xfrm>
                  <a:off x="2563095" y="3404310"/>
                  <a:ext cx="9360" cy="23400"/>
                </p14:xfrm>
              </p:contentPart>
            </mc:Choice>
            <mc:Fallback xmlns="">
              <p:pic>
                <p:nvPicPr>
                  <p:cNvPr id="35" name="Freihand 34">
                    <a:extLst>
                      <a:ext uri="{FF2B5EF4-FFF2-40B4-BE49-F238E27FC236}">
                        <a16:creationId xmlns:a16="http://schemas.microsoft.com/office/drawing/2014/main" id="{FA411581-6361-466B-B532-C37723ED34C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554095" y="3395670"/>
                    <a:ext cx="2700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7" name="Freihand 36">
                    <a:extLst>
                      <a:ext uri="{FF2B5EF4-FFF2-40B4-BE49-F238E27FC236}">
                        <a16:creationId xmlns:a16="http://schemas.microsoft.com/office/drawing/2014/main" id="{3FD7B48F-CCD6-47FF-9C5C-96BF4F0A9119}"/>
                      </a:ext>
                    </a:extLst>
                  </p14:cNvPr>
                  <p14:cNvContentPartPr/>
                  <p14:nvPr/>
                </p14:nvContentPartPr>
                <p14:xfrm>
                  <a:off x="2455455" y="3498630"/>
                  <a:ext cx="207720" cy="83520"/>
                </p14:xfrm>
              </p:contentPart>
            </mc:Choice>
            <mc:Fallback xmlns="">
              <p:pic>
                <p:nvPicPr>
                  <p:cNvPr id="37" name="Freihand 36">
                    <a:extLst>
                      <a:ext uri="{FF2B5EF4-FFF2-40B4-BE49-F238E27FC236}">
                        <a16:creationId xmlns:a16="http://schemas.microsoft.com/office/drawing/2014/main" id="{3FD7B48F-CCD6-47FF-9C5C-96BF4F0A911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446815" y="3489630"/>
                    <a:ext cx="22536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D648CFB9-213D-4DA8-8D50-86A7892E711A}"/>
                      </a:ext>
                    </a:extLst>
                  </p14:cNvPr>
                  <p14:cNvContentPartPr/>
                  <p14:nvPr/>
                </p14:nvContentPartPr>
                <p14:xfrm>
                  <a:off x="2854695" y="3596190"/>
                  <a:ext cx="514800" cy="37224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D648CFB9-213D-4DA8-8D50-86A7892E711A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846055" y="3587190"/>
                    <a:ext cx="532440" cy="38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1" name="Freihand 40">
                    <a:extLst>
                      <a:ext uri="{FF2B5EF4-FFF2-40B4-BE49-F238E27FC236}">
                        <a16:creationId xmlns:a16="http://schemas.microsoft.com/office/drawing/2014/main" id="{E345A946-9B6B-40C7-BB97-D9E14447D01B}"/>
                      </a:ext>
                    </a:extLst>
                  </p14:cNvPr>
                  <p14:cNvContentPartPr/>
                  <p14:nvPr/>
                </p14:nvContentPartPr>
                <p14:xfrm>
                  <a:off x="2837775" y="3916230"/>
                  <a:ext cx="671400" cy="81000"/>
                </p14:xfrm>
              </p:contentPart>
            </mc:Choice>
            <mc:Fallback xmlns="">
              <p:pic>
                <p:nvPicPr>
                  <p:cNvPr id="41" name="Freihand 40">
                    <a:extLst>
                      <a:ext uri="{FF2B5EF4-FFF2-40B4-BE49-F238E27FC236}">
                        <a16:creationId xmlns:a16="http://schemas.microsoft.com/office/drawing/2014/main" id="{E345A946-9B6B-40C7-BB97-D9E14447D01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2828775" y="3907230"/>
                    <a:ext cx="68904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7" name="Freihand 46">
                    <a:extLst>
                      <a:ext uri="{FF2B5EF4-FFF2-40B4-BE49-F238E27FC236}">
                        <a16:creationId xmlns:a16="http://schemas.microsoft.com/office/drawing/2014/main" id="{C2B7FB17-B635-4960-BC1F-7E63E7248F8E}"/>
                      </a:ext>
                    </a:extLst>
                  </p14:cNvPr>
                  <p14:cNvContentPartPr/>
                  <p14:nvPr/>
                </p14:nvContentPartPr>
                <p14:xfrm>
                  <a:off x="3593775" y="3262830"/>
                  <a:ext cx="26640" cy="488880"/>
                </p14:xfrm>
              </p:contentPart>
            </mc:Choice>
            <mc:Fallback xmlns="">
              <p:pic>
                <p:nvPicPr>
                  <p:cNvPr id="47" name="Freihand 46">
                    <a:extLst>
                      <a:ext uri="{FF2B5EF4-FFF2-40B4-BE49-F238E27FC236}">
                        <a16:creationId xmlns:a16="http://schemas.microsoft.com/office/drawing/2014/main" id="{C2B7FB17-B635-4960-BC1F-7E63E7248F8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585135" y="3254190"/>
                    <a:ext cx="44280" cy="50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8" name="Freihand 47">
                    <a:extLst>
                      <a:ext uri="{FF2B5EF4-FFF2-40B4-BE49-F238E27FC236}">
                        <a16:creationId xmlns:a16="http://schemas.microsoft.com/office/drawing/2014/main" id="{626B1A60-37B1-49E0-8611-92764B5D6F95}"/>
                      </a:ext>
                    </a:extLst>
                  </p14:cNvPr>
                  <p14:cNvContentPartPr/>
                  <p14:nvPr/>
                </p14:nvContentPartPr>
                <p14:xfrm>
                  <a:off x="3798255" y="3266430"/>
                  <a:ext cx="12240" cy="487440"/>
                </p14:xfrm>
              </p:contentPart>
            </mc:Choice>
            <mc:Fallback xmlns="">
              <p:pic>
                <p:nvPicPr>
                  <p:cNvPr id="48" name="Freihand 47">
                    <a:extLst>
                      <a:ext uri="{FF2B5EF4-FFF2-40B4-BE49-F238E27FC236}">
                        <a16:creationId xmlns:a16="http://schemas.microsoft.com/office/drawing/2014/main" id="{626B1A60-37B1-49E0-8611-92764B5D6F95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789615" y="3257430"/>
                    <a:ext cx="29880" cy="50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9" name="Freihand 48">
                    <a:extLst>
                      <a:ext uri="{FF2B5EF4-FFF2-40B4-BE49-F238E27FC236}">
                        <a16:creationId xmlns:a16="http://schemas.microsoft.com/office/drawing/2014/main" id="{E7CB543D-9FE5-435F-A719-964266F1D1B7}"/>
                      </a:ext>
                    </a:extLst>
                  </p14:cNvPr>
                  <p14:cNvContentPartPr/>
                  <p14:nvPr/>
                </p14:nvContentPartPr>
                <p14:xfrm>
                  <a:off x="3570015" y="3508710"/>
                  <a:ext cx="204120" cy="36360"/>
                </p14:xfrm>
              </p:contentPart>
            </mc:Choice>
            <mc:Fallback xmlns="">
              <p:pic>
                <p:nvPicPr>
                  <p:cNvPr id="49" name="Freihand 48">
                    <a:extLst>
                      <a:ext uri="{FF2B5EF4-FFF2-40B4-BE49-F238E27FC236}">
                        <a16:creationId xmlns:a16="http://schemas.microsoft.com/office/drawing/2014/main" id="{E7CB543D-9FE5-435F-A719-964266F1D1B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561015" y="3500070"/>
                    <a:ext cx="221760" cy="5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0" name="Freihand 49">
                    <a:extLst>
                      <a:ext uri="{FF2B5EF4-FFF2-40B4-BE49-F238E27FC236}">
                        <a16:creationId xmlns:a16="http://schemas.microsoft.com/office/drawing/2014/main" id="{3FA93A01-98FB-48ED-A13A-A5D03813CEAE}"/>
                      </a:ext>
                    </a:extLst>
                  </p14:cNvPr>
                  <p14:cNvContentPartPr/>
                  <p14:nvPr/>
                </p14:nvContentPartPr>
                <p14:xfrm>
                  <a:off x="3916695" y="3522030"/>
                  <a:ext cx="15120" cy="237240"/>
                </p14:xfrm>
              </p:contentPart>
            </mc:Choice>
            <mc:Fallback xmlns="">
              <p:pic>
                <p:nvPicPr>
                  <p:cNvPr id="50" name="Freihand 49">
                    <a:extLst>
                      <a:ext uri="{FF2B5EF4-FFF2-40B4-BE49-F238E27FC236}">
                        <a16:creationId xmlns:a16="http://schemas.microsoft.com/office/drawing/2014/main" id="{3FA93A01-98FB-48ED-A13A-A5D03813CEAE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908055" y="3513390"/>
                    <a:ext cx="3276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1" name="Freihand 50">
                    <a:extLst>
                      <a:ext uri="{FF2B5EF4-FFF2-40B4-BE49-F238E27FC236}">
                        <a16:creationId xmlns:a16="http://schemas.microsoft.com/office/drawing/2014/main" id="{E49D5731-D87B-46E7-9040-54900FAE91F1}"/>
                      </a:ext>
                    </a:extLst>
                  </p14:cNvPr>
                  <p14:cNvContentPartPr/>
                  <p14:nvPr/>
                </p14:nvContentPartPr>
                <p14:xfrm>
                  <a:off x="3894015" y="3269310"/>
                  <a:ext cx="7200" cy="1800"/>
                </p14:xfrm>
              </p:contentPart>
            </mc:Choice>
            <mc:Fallback xmlns="">
              <p:pic>
                <p:nvPicPr>
                  <p:cNvPr id="51" name="Freihand 50">
                    <a:extLst>
                      <a:ext uri="{FF2B5EF4-FFF2-40B4-BE49-F238E27FC236}">
                        <a16:creationId xmlns:a16="http://schemas.microsoft.com/office/drawing/2014/main" id="{E49D5731-D87B-46E7-9040-54900FAE91F1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885015" y="3260310"/>
                    <a:ext cx="24840" cy="1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6" name="Freihand 55">
                    <a:extLst>
                      <a:ext uri="{FF2B5EF4-FFF2-40B4-BE49-F238E27FC236}">
                        <a16:creationId xmlns:a16="http://schemas.microsoft.com/office/drawing/2014/main" id="{168DDB8F-D9B6-48A5-B3B8-0DD9A0D74680}"/>
                      </a:ext>
                    </a:extLst>
                  </p14:cNvPr>
                  <p14:cNvContentPartPr/>
                  <p14:nvPr/>
                </p14:nvContentPartPr>
                <p14:xfrm>
                  <a:off x="4032615" y="3235830"/>
                  <a:ext cx="123480" cy="524880"/>
                </p14:xfrm>
              </p:contentPart>
            </mc:Choice>
            <mc:Fallback xmlns="">
              <p:pic>
                <p:nvPicPr>
                  <p:cNvPr id="56" name="Freihand 55">
                    <a:extLst>
                      <a:ext uri="{FF2B5EF4-FFF2-40B4-BE49-F238E27FC236}">
                        <a16:creationId xmlns:a16="http://schemas.microsoft.com/office/drawing/2014/main" id="{168DDB8F-D9B6-48A5-B3B8-0DD9A0D74680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4023615" y="3227190"/>
                    <a:ext cx="141120" cy="54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8" name="Freihand 57">
                    <a:extLst>
                      <a:ext uri="{FF2B5EF4-FFF2-40B4-BE49-F238E27FC236}">
                        <a16:creationId xmlns:a16="http://schemas.microsoft.com/office/drawing/2014/main" id="{820FB5E7-CCB9-4F23-A87C-2FAF9E45B4E3}"/>
                      </a:ext>
                    </a:extLst>
                  </p14:cNvPr>
                  <p14:cNvContentPartPr/>
                  <p14:nvPr/>
                </p14:nvContentPartPr>
                <p14:xfrm>
                  <a:off x="4232055" y="3304590"/>
                  <a:ext cx="134640" cy="468720"/>
                </p14:xfrm>
              </p:contentPart>
            </mc:Choice>
            <mc:Fallback xmlns="">
              <p:pic>
                <p:nvPicPr>
                  <p:cNvPr id="58" name="Freihand 57">
                    <a:extLst>
                      <a:ext uri="{FF2B5EF4-FFF2-40B4-BE49-F238E27FC236}">
                        <a16:creationId xmlns:a16="http://schemas.microsoft.com/office/drawing/2014/main" id="{820FB5E7-CCB9-4F23-A87C-2FAF9E45B4E3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223415" y="3295590"/>
                    <a:ext cx="152280" cy="48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9" name="Freihand 58">
                    <a:extLst>
                      <a:ext uri="{FF2B5EF4-FFF2-40B4-BE49-F238E27FC236}">
                        <a16:creationId xmlns:a16="http://schemas.microsoft.com/office/drawing/2014/main" id="{B2851614-95D4-4A9D-850C-8440D164825C}"/>
                      </a:ext>
                    </a:extLst>
                  </p14:cNvPr>
                  <p14:cNvContentPartPr/>
                  <p14:nvPr/>
                </p14:nvContentPartPr>
                <p14:xfrm>
                  <a:off x="4132335" y="3484950"/>
                  <a:ext cx="178920" cy="42120"/>
                </p14:xfrm>
              </p:contentPart>
            </mc:Choice>
            <mc:Fallback xmlns="">
              <p:pic>
                <p:nvPicPr>
                  <p:cNvPr id="59" name="Freihand 58">
                    <a:extLst>
                      <a:ext uri="{FF2B5EF4-FFF2-40B4-BE49-F238E27FC236}">
                        <a16:creationId xmlns:a16="http://schemas.microsoft.com/office/drawing/2014/main" id="{B2851614-95D4-4A9D-850C-8440D164825C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4123695" y="3475950"/>
                    <a:ext cx="19656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1" name="Freihand 60">
                    <a:extLst>
                      <a:ext uri="{FF2B5EF4-FFF2-40B4-BE49-F238E27FC236}">
                        <a16:creationId xmlns:a16="http://schemas.microsoft.com/office/drawing/2014/main" id="{3DF1C22D-16FF-4FAD-8EF2-B3E2DAA22966}"/>
                      </a:ext>
                    </a:extLst>
                  </p14:cNvPr>
                  <p14:cNvContentPartPr/>
                  <p14:nvPr/>
                </p14:nvContentPartPr>
                <p14:xfrm>
                  <a:off x="4332855" y="3455790"/>
                  <a:ext cx="244080" cy="283680"/>
                </p14:xfrm>
              </p:contentPart>
            </mc:Choice>
            <mc:Fallback xmlns="">
              <p:pic>
                <p:nvPicPr>
                  <p:cNvPr id="61" name="Freihand 60">
                    <a:extLst>
                      <a:ext uri="{FF2B5EF4-FFF2-40B4-BE49-F238E27FC236}">
                        <a16:creationId xmlns:a16="http://schemas.microsoft.com/office/drawing/2014/main" id="{3DF1C22D-16FF-4FAD-8EF2-B3E2DAA22966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4323855" y="3447150"/>
                    <a:ext cx="261720" cy="3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2" name="Freihand 61">
                    <a:extLst>
                      <a:ext uri="{FF2B5EF4-FFF2-40B4-BE49-F238E27FC236}">
                        <a16:creationId xmlns:a16="http://schemas.microsoft.com/office/drawing/2014/main" id="{4FF6D21A-F796-40E6-B6CF-4CA56EB3EBCD}"/>
                      </a:ext>
                    </a:extLst>
                  </p14:cNvPr>
                  <p14:cNvContentPartPr/>
                  <p14:nvPr/>
                </p14:nvContentPartPr>
                <p14:xfrm>
                  <a:off x="4649655" y="3174990"/>
                  <a:ext cx="46080" cy="338040"/>
                </p14:xfrm>
              </p:contentPart>
            </mc:Choice>
            <mc:Fallback xmlns="">
              <p:pic>
                <p:nvPicPr>
                  <p:cNvPr id="62" name="Freihand 61">
                    <a:extLst>
                      <a:ext uri="{FF2B5EF4-FFF2-40B4-BE49-F238E27FC236}">
                        <a16:creationId xmlns:a16="http://schemas.microsoft.com/office/drawing/2014/main" id="{4FF6D21A-F796-40E6-B6CF-4CA56EB3EBCD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4641015" y="3166350"/>
                    <a:ext cx="63720" cy="35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" name="Freihand 62">
                    <a:extLst>
                      <a:ext uri="{FF2B5EF4-FFF2-40B4-BE49-F238E27FC236}">
                        <a16:creationId xmlns:a16="http://schemas.microsoft.com/office/drawing/2014/main" id="{65A8B7D9-F4D6-491D-802E-47469BD0214E}"/>
                      </a:ext>
                    </a:extLst>
                  </p14:cNvPr>
                  <p14:cNvContentPartPr/>
                  <p14:nvPr/>
                </p14:nvContentPartPr>
                <p14:xfrm>
                  <a:off x="4669815" y="3699510"/>
                  <a:ext cx="39240" cy="44280"/>
                </p14:xfrm>
              </p:contentPart>
            </mc:Choice>
            <mc:Fallback xmlns="">
              <p:pic>
                <p:nvPicPr>
                  <p:cNvPr id="63" name="Freihand 62">
                    <a:extLst>
                      <a:ext uri="{FF2B5EF4-FFF2-40B4-BE49-F238E27FC236}">
                        <a16:creationId xmlns:a16="http://schemas.microsoft.com/office/drawing/2014/main" id="{65A8B7D9-F4D6-491D-802E-47469BD0214E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661175" y="3690870"/>
                    <a:ext cx="56880" cy="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5" name="Freihand 64">
                    <a:extLst>
                      <a:ext uri="{FF2B5EF4-FFF2-40B4-BE49-F238E27FC236}">
                        <a16:creationId xmlns:a16="http://schemas.microsoft.com/office/drawing/2014/main" id="{F7BA705B-49C2-4C04-85A2-557E75312D28}"/>
                      </a:ext>
                    </a:extLst>
                  </p14:cNvPr>
                  <p14:cNvContentPartPr/>
                  <p14:nvPr/>
                </p14:nvContentPartPr>
                <p14:xfrm>
                  <a:off x="3864495" y="3242310"/>
                  <a:ext cx="36360" cy="45360"/>
                </p14:xfrm>
              </p:contentPart>
            </mc:Choice>
            <mc:Fallback xmlns="">
              <p:pic>
                <p:nvPicPr>
                  <p:cNvPr id="65" name="Freihand 64">
                    <a:extLst>
                      <a:ext uri="{FF2B5EF4-FFF2-40B4-BE49-F238E27FC236}">
                        <a16:creationId xmlns:a16="http://schemas.microsoft.com/office/drawing/2014/main" id="{F7BA705B-49C2-4C04-85A2-557E75312D28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855495" y="3233670"/>
                    <a:ext cx="54000" cy="63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90DD2BC4-86B1-4A08-B322-AFA58FA6A8A5}"/>
                    </a:ext>
                  </a:extLst>
                </p14:cNvPr>
                <p14:cNvContentPartPr/>
                <p14:nvPr/>
              </p14:nvContentPartPr>
              <p14:xfrm>
                <a:off x="1158392" y="4806500"/>
                <a:ext cx="180360" cy="52848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90DD2BC4-86B1-4A08-B322-AFA58FA6A8A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04752" y="4698860"/>
                  <a:ext cx="28800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420BAF34-F567-4DA8-A1A8-06293CC6E17F}"/>
                    </a:ext>
                  </a:extLst>
                </p14:cNvPr>
                <p14:cNvContentPartPr/>
                <p14:nvPr/>
              </p14:nvContentPartPr>
              <p14:xfrm>
                <a:off x="1162712" y="4818380"/>
                <a:ext cx="124920" cy="38268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420BAF34-F567-4DA8-A1A8-06293CC6E17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09072" y="4710380"/>
                  <a:ext cx="23256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E1F1210D-C702-4F87-8EB1-48671658051D}"/>
                    </a:ext>
                  </a:extLst>
                </p14:cNvPr>
                <p14:cNvContentPartPr/>
                <p14:nvPr/>
              </p14:nvContentPartPr>
              <p14:xfrm>
                <a:off x="1204472" y="3457220"/>
                <a:ext cx="1383480" cy="184032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E1F1210D-C702-4F87-8EB1-48671658051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50832" y="3349580"/>
                  <a:ext cx="1491120" cy="2055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2" name="Textfeld 71">
            <a:extLst>
              <a:ext uri="{FF2B5EF4-FFF2-40B4-BE49-F238E27FC236}">
                <a16:creationId xmlns:a16="http://schemas.microsoft.com/office/drawing/2014/main" id="{0F2D8C2D-E692-4D9C-B2A0-F60F933BC168}"/>
              </a:ext>
            </a:extLst>
          </p:cNvPr>
          <p:cNvSpPr txBox="1"/>
          <p:nvPr/>
        </p:nvSpPr>
        <p:spPr>
          <a:xfrm>
            <a:off x="1097280" y="3315753"/>
            <a:ext cx="46072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Schreibübungen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Skizzen, </a:t>
            </a:r>
            <a:r>
              <a:rPr lang="de-DE" dirty="0" err="1"/>
              <a:t>Sketchnotes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Handschriftliche Notizen in Formularen, 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Markierungen in Texten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Schemazeichnungen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Abpausen</a:t>
            </a:r>
          </a:p>
        </p:txBody>
      </p:sp>
    </p:spTree>
    <p:extLst>
      <p:ext uri="{BB962C8B-B14F-4D97-AF65-F5344CB8AC3E}">
        <p14:creationId xmlns:p14="http://schemas.microsoft.com/office/powerpoint/2010/main" val="3561763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0ECAA-81B2-4100-A461-BF3F499F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Präsentieren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Grafik 3" descr="Lehrer Silhouette">
            <a:extLst>
              <a:ext uri="{FF2B5EF4-FFF2-40B4-BE49-F238E27FC236}">
                <a16:creationId xmlns:a16="http://schemas.microsoft.com/office/drawing/2014/main" id="{9B199CE4-C315-40E5-89E3-F5CCCA8E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869" y="1795557"/>
            <a:ext cx="3524587" cy="35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04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77E695A-C9D9-4BF9-9B0D-E75C92FC4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Präsentation starten und beenden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8AEBD0-18B2-4D85-8DE0-D911F045C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Bildschirmpräsentation &gt; Von Beginn an – startet von ganz vorne (F5)</a:t>
            </a:r>
          </a:p>
          <a:p>
            <a:endParaRPr lang="de-DE" dirty="0"/>
          </a:p>
          <a:p>
            <a:r>
              <a:rPr lang="de-DE" dirty="0"/>
              <a:t>Bildschirmpräsentation &gt; Ab aktueller Folie – startet ab aktueller Folie (Shift + F5)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9CC794-0AD8-498E-8D67-9996A91CC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033" y="1415562"/>
            <a:ext cx="1613647" cy="91554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F81BA02-F5C1-47E6-86A7-8D60F85CCE5E}"/>
              </a:ext>
            </a:extLst>
          </p:cNvPr>
          <p:cNvSpPr/>
          <p:nvPr/>
        </p:nvSpPr>
        <p:spPr>
          <a:xfrm>
            <a:off x="3027326" y="5235648"/>
            <a:ext cx="866941" cy="788511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10" name="Grafik 9" descr="Fragezeichen mit einfarbiger Füllung">
            <a:extLst>
              <a:ext uri="{FF2B5EF4-FFF2-40B4-BE49-F238E27FC236}">
                <a16:creationId xmlns:a16="http://schemas.microsoft.com/office/drawing/2014/main" id="{27C0F204-9495-416D-91E0-57879CB46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7853" y="5299000"/>
            <a:ext cx="714631" cy="661806"/>
          </a:xfrm>
          <a:prstGeom prst="rect">
            <a:avLst/>
          </a:prstGeom>
        </p:spPr>
      </p:pic>
      <p:sp>
        <p:nvSpPr>
          <p:cNvPr id="11" name="Sprechblase: rechteckig mit abgerundeten Ecken 10">
            <a:extLst>
              <a:ext uri="{FF2B5EF4-FFF2-40B4-BE49-F238E27FC236}">
                <a16:creationId xmlns:a16="http://schemas.microsoft.com/office/drawing/2014/main" id="{57336DE4-5DD7-409E-8DE1-1939F31386FE}"/>
              </a:ext>
            </a:extLst>
          </p:cNvPr>
          <p:cNvSpPr/>
          <p:nvPr/>
        </p:nvSpPr>
        <p:spPr>
          <a:xfrm>
            <a:off x="4096199" y="5372871"/>
            <a:ext cx="7059482" cy="587935"/>
          </a:xfrm>
          <a:custGeom>
            <a:avLst/>
            <a:gdLst>
              <a:gd name="connsiteX0" fmla="*/ 0 w 7059482"/>
              <a:gd name="connsiteY0" fmla="*/ 97991 h 587935"/>
              <a:gd name="connsiteX1" fmla="*/ 97991 w 7059482"/>
              <a:gd name="connsiteY1" fmla="*/ 0 h 587935"/>
              <a:gd name="connsiteX2" fmla="*/ 658857 w 7059482"/>
              <a:gd name="connsiteY2" fmla="*/ 0 h 587935"/>
              <a:gd name="connsiteX3" fmla="*/ 1176580 w 7059482"/>
              <a:gd name="connsiteY3" fmla="*/ 0 h 587935"/>
              <a:gd name="connsiteX4" fmla="*/ 1176580 w 7059482"/>
              <a:gd name="connsiteY4" fmla="*/ 0 h 587935"/>
              <a:gd name="connsiteX5" fmla="*/ 1729573 w 7059482"/>
              <a:gd name="connsiteY5" fmla="*/ 0 h 587935"/>
              <a:gd name="connsiteX6" fmla="*/ 2264917 w 7059482"/>
              <a:gd name="connsiteY6" fmla="*/ 0 h 587935"/>
              <a:gd name="connsiteX7" fmla="*/ 2941451 w 7059482"/>
              <a:gd name="connsiteY7" fmla="*/ 0 h 587935"/>
              <a:gd name="connsiteX8" fmla="*/ 3611458 w 7059482"/>
              <a:gd name="connsiteY8" fmla="*/ 0 h 587935"/>
              <a:gd name="connsiteX9" fmla="*/ 4281464 w 7059482"/>
              <a:gd name="connsiteY9" fmla="*/ 0 h 587935"/>
              <a:gd name="connsiteX10" fmla="*/ 5031872 w 7059482"/>
              <a:gd name="connsiteY10" fmla="*/ 0 h 587935"/>
              <a:gd name="connsiteX11" fmla="*/ 5581277 w 7059482"/>
              <a:gd name="connsiteY11" fmla="*/ 0 h 587935"/>
              <a:gd name="connsiteX12" fmla="*/ 6170883 w 7059482"/>
              <a:gd name="connsiteY12" fmla="*/ 0 h 587935"/>
              <a:gd name="connsiteX13" fmla="*/ 6961491 w 7059482"/>
              <a:gd name="connsiteY13" fmla="*/ 0 h 587935"/>
              <a:gd name="connsiteX14" fmla="*/ 7059482 w 7059482"/>
              <a:gd name="connsiteY14" fmla="*/ 97991 h 587935"/>
              <a:gd name="connsiteX15" fmla="*/ 7059482 w 7059482"/>
              <a:gd name="connsiteY15" fmla="*/ 342962 h 587935"/>
              <a:gd name="connsiteX16" fmla="*/ 7059482 w 7059482"/>
              <a:gd name="connsiteY16" fmla="*/ 342962 h 587935"/>
              <a:gd name="connsiteX17" fmla="*/ 7059482 w 7059482"/>
              <a:gd name="connsiteY17" fmla="*/ 489946 h 587935"/>
              <a:gd name="connsiteX18" fmla="*/ 7059482 w 7059482"/>
              <a:gd name="connsiteY18" fmla="*/ 489944 h 587935"/>
              <a:gd name="connsiteX19" fmla="*/ 6961491 w 7059482"/>
              <a:gd name="connsiteY19" fmla="*/ 587935 h 587935"/>
              <a:gd name="connsiteX20" fmla="*/ 6211084 w 7059482"/>
              <a:gd name="connsiteY20" fmla="*/ 587935 h 587935"/>
              <a:gd name="connsiteX21" fmla="*/ 5500876 w 7059482"/>
              <a:gd name="connsiteY21" fmla="*/ 587935 h 587935"/>
              <a:gd name="connsiteX22" fmla="*/ 4871070 w 7059482"/>
              <a:gd name="connsiteY22" fmla="*/ 587935 h 587935"/>
              <a:gd name="connsiteX23" fmla="*/ 4201064 w 7059482"/>
              <a:gd name="connsiteY23" fmla="*/ 587935 h 587935"/>
              <a:gd name="connsiteX24" fmla="*/ 2941451 w 7059482"/>
              <a:gd name="connsiteY24" fmla="*/ 587935 h 587935"/>
              <a:gd name="connsiteX25" fmla="*/ 2335512 w 7059482"/>
              <a:gd name="connsiteY25" fmla="*/ 587935 h 587935"/>
              <a:gd name="connsiteX26" fmla="*/ 1800168 w 7059482"/>
              <a:gd name="connsiteY26" fmla="*/ 587935 h 587935"/>
              <a:gd name="connsiteX27" fmla="*/ 1176580 w 7059482"/>
              <a:gd name="connsiteY27" fmla="*/ 587935 h 587935"/>
              <a:gd name="connsiteX28" fmla="*/ 1176580 w 7059482"/>
              <a:gd name="connsiteY28" fmla="*/ 587935 h 587935"/>
              <a:gd name="connsiteX29" fmla="*/ 637286 w 7059482"/>
              <a:gd name="connsiteY29" fmla="*/ 587935 h 587935"/>
              <a:gd name="connsiteX30" fmla="*/ 97991 w 7059482"/>
              <a:gd name="connsiteY30" fmla="*/ 587935 h 587935"/>
              <a:gd name="connsiteX31" fmla="*/ 0 w 7059482"/>
              <a:gd name="connsiteY31" fmla="*/ 489944 h 587935"/>
              <a:gd name="connsiteX32" fmla="*/ 0 w 7059482"/>
              <a:gd name="connsiteY32" fmla="*/ 489946 h 587935"/>
              <a:gd name="connsiteX33" fmla="*/ -164909 w 7059482"/>
              <a:gd name="connsiteY33" fmla="*/ 306320 h 587935"/>
              <a:gd name="connsiteX34" fmla="*/ 0 w 7059482"/>
              <a:gd name="connsiteY34" fmla="*/ 342962 h 587935"/>
              <a:gd name="connsiteX35" fmla="*/ 0 w 7059482"/>
              <a:gd name="connsiteY35" fmla="*/ 97991 h 5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9482" h="587935" fill="none" extrusionOk="0">
                <a:moveTo>
                  <a:pt x="0" y="97991"/>
                </a:moveTo>
                <a:cubicBezTo>
                  <a:pt x="278" y="41169"/>
                  <a:pt x="34519" y="-317"/>
                  <a:pt x="97991" y="0"/>
                </a:cubicBezTo>
                <a:cubicBezTo>
                  <a:pt x="221240" y="8731"/>
                  <a:pt x="529831" y="17896"/>
                  <a:pt x="658857" y="0"/>
                </a:cubicBezTo>
                <a:cubicBezTo>
                  <a:pt x="787883" y="-17896"/>
                  <a:pt x="973177" y="-14711"/>
                  <a:pt x="1176580" y="0"/>
                </a:cubicBezTo>
                <a:lnTo>
                  <a:pt x="1176580" y="0"/>
                </a:lnTo>
                <a:cubicBezTo>
                  <a:pt x="1372396" y="15712"/>
                  <a:pt x="1458764" y="-22204"/>
                  <a:pt x="1729573" y="0"/>
                </a:cubicBezTo>
                <a:cubicBezTo>
                  <a:pt x="2000382" y="22204"/>
                  <a:pt x="2085725" y="10130"/>
                  <a:pt x="2264917" y="0"/>
                </a:cubicBezTo>
                <a:cubicBezTo>
                  <a:pt x="2444109" y="-10130"/>
                  <a:pt x="2776038" y="-18155"/>
                  <a:pt x="2941451" y="0"/>
                </a:cubicBezTo>
                <a:cubicBezTo>
                  <a:pt x="3126964" y="-21989"/>
                  <a:pt x="3312989" y="22769"/>
                  <a:pt x="3611458" y="0"/>
                </a:cubicBezTo>
                <a:cubicBezTo>
                  <a:pt x="3909927" y="-22769"/>
                  <a:pt x="4026536" y="-1026"/>
                  <a:pt x="4281464" y="0"/>
                </a:cubicBezTo>
                <a:cubicBezTo>
                  <a:pt x="4536392" y="1026"/>
                  <a:pt x="4852455" y="19102"/>
                  <a:pt x="5031872" y="0"/>
                </a:cubicBezTo>
                <a:cubicBezTo>
                  <a:pt x="5211289" y="-19102"/>
                  <a:pt x="5314918" y="14263"/>
                  <a:pt x="5581277" y="0"/>
                </a:cubicBezTo>
                <a:cubicBezTo>
                  <a:pt x="5847637" y="-14263"/>
                  <a:pt x="5885225" y="-15743"/>
                  <a:pt x="6170883" y="0"/>
                </a:cubicBezTo>
                <a:cubicBezTo>
                  <a:pt x="6456541" y="15743"/>
                  <a:pt x="6762435" y="36593"/>
                  <a:pt x="6961491" y="0"/>
                </a:cubicBezTo>
                <a:cubicBezTo>
                  <a:pt x="7013368" y="-461"/>
                  <a:pt x="7057332" y="39158"/>
                  <a:pt x="7059482" y="97991"/>
                </a:cubicBezTo>
                <a:cubicBezTo>
                  <a:pt x="7048906" y="196122"/>
                  <a:pt x="7050848" y="250690"/>
                  <a:pt x="7059482" y="342962"/>
                </a:cubicBezTo>
                <a:lnTo>
                  <a:pt x="7059482" y="342962"/>
                </a:lnTo>
                <a:cubicBezTo>
                  <a:pt x="7062764" y="378199"/>
                  <a:pt x="7053817" y="419713"/>
                  <a:pt x="7059482" y="489946"/>
                </a:cubicBezTo>
                <a:lnTo>
                  <a:pt x="7059482" y="489944"/>
                </a:lnTo>
                <a:cubicBezTo>
                  <a:pt x="7065039" y="548915"/>
                  <a:pt x="7014125" y="576723"/>
                  <a:pt x="6961491" y="587935"/>
                </a:cubicBezTo>
                <a:cubicBezTo>
                  <a:pt x="6720734" y="567743"/>
                  <a:pt x="6432540" y="556987"/>
                  <a:pt x="6211084" y="587935"/>
                </a:cubicBezTo>
                <a:cubicBezTo>
                  <a:pt x="5989628" y="618883"/>
                  <a:pt x="5648540" y="558699"/>
                  <a:pt x="5500876" y="587935"/>
                </a:cubicBezTo>
                <a:cubicBezTo>
                  <a:pt x="5353212" y="617171"/>
                  <a:pt x="5089445" y="569600"/>
                  <a:pt x="4871070" y="587935"/>
                </a:cubicBezTo>
                <a:cubicBezTo>
                  <a:pt x="4652695" y="606270"/>
                  <a:pt x="4503466" y="555718"/>
                  <a:pt x="4201064" y="587935"/>
                </a:cubicBezTo>
                <a:cubicBezTo>
                  <a:pt x="3898662" y="620152"/>
                  <a:pt x="3540866" y="593336"/>
                  <a:pt x="2941451" y="587935"/>
                </a:cubicBezTo>
                <a:cubicBezTo>
                  <a:pt x="2734824" y="591609"/>
                  <a:pt x="2627992" y="608671"/>
                  <a:pt x="2335512" y="587935"/>
                </a:cubicBezTo>
                <a:cubicBezTo>
                  <a:pt x="2043032" y="567199"/>
                  <a:pt x="1921179" y="574044"/>
                  <a:pt x="1800168" y="587935"/>
                </a:cubicBezTo>
                <a:cubicBezTo>
                  <a:pt x="1679157" y="601826"/>
                  <a:pt x="1321569" y="580398"/>
                  <a:pt x="1176580" y="587935"/>
                </a:cubicBezTo>
                <a:lnTo>
                  <a:pt x="1176580" y="587935"/>
                </a:lnTo>
                <a:cubicBezTo>
                  <a:pt x="911691" y="591709"/>
                  <a:pt x="780175" y="569979"/>
                  <a:pt x="637286" y="587935"/>
                </a:cubicBezTo>
                <a:cubicBezTo>
                  <a:pt x="494397" y="605891"/>
                  <a:pt x="277934" y="603147"/>
                  <a:pt x="97991" y="587935"/>
                </a:cubicBezTo>
                <a:cubicBezTo>
                  <a:pt x="42011" y="586367"/>
                  <a:pt x="1002" y="555085"/>
                  <a:pt x="0" y="489944"/>
                </a:cubicBezTo>
                <a:lnTo>
                  <a:pt x="0" y="489946"/>
                </a:lnTo>
                <a:cubicBezTo>
                  <a:pt x="-40918" y="437154"/>
                  <a:pt x="-99946" y="386139"/>
                  <a:pt x="-164909" y="306320"/>
                </a:cubicBezTo>
                <a:cubicBezTo>
                  <a:pt x="-123944" y="321399"/>
                  <a:pt x="-71554" y="321274"/>
                  <a:pt x="0" y="342962"/>
                </a:cubicBezTo>
                <a:cubicBezTo>
                  <a:pt x="-4143" y="229947"/>
                  <a:pt x="-2682" y="183003"/>
                  <a:pt x="0" y="97991"/>
                </a:cubicBezTo>
                <a:close/>
              </a:path>
              <a:path w="7059482" h="587935" stroke="0" extrusionOk="0">
                <a:moveTo>
                  <a:pt x="0" y="97991"/>
                </a:moveTo>
                <a:cubicBezTo>
                  <a:pt x="-11025" y="48981"/>
                  <a:pt x="56150" y="4015"/>
                  <a:pt x="97991" y="0"/>
                </a:cubicBezTo>
                <a:cubicBezTo>
                  <a:pt x="252419" y="-4419"/>
                  <a:pt x="503524" y="-24984"/>
                  <a:pt x="604928" y="0"/>
                </a:cubicBezTo>
                <a:cubicBezTo>
                  <a:pt x="706332" y="24984"/>
                  <a:pt x="914356" y="-4379"/>
                  <a:pt x="1176580" y="0"/>
                </a:cubicBezTo>
                <a:lnTo>
                  <a:pt x="1176580" y="0"/>
                </a:lnTo>
                <a:cubicBezTo>
                  <a:pt x="1359935" y="2941"/>
                  <a:pt x="1552723" y="20401"/>
                  <a:pt x="1800168" y="0"/>
                </a:cubicBezTo>
                <a:cubicBezTo>
                  <a:pt x="2047613" y="-20401"/>
                  <a:pt x="2211926" y="22955"/>
                  <a:pt x="2353161" y="0"/>
                </a:cubicBezTo>
                <a:cubicBezTo>
                  <a:pt x="2494396" y="-22955"/>
                  <a:pt x="2799226" y="-4209"/>
                  <a:pt x="2941451" y="0"/>
                </a:cubicBezTo>
                <a:cubicBezTo>
                  <a:pt x="3052168" y="-17911"/>
                  <a:pt x="3267936" y="-15898"/>
                  <a:pt x="3490856" y="0"/>
                </a:cubicBezTo>
                <a:cubicBezTo>
                  <a:pt x="3713777" y="15898"/>
                  <a:pt x="4058654" y="-22895"/>
                  <a:pt x="4241264" y="0"/>
                </a:cubicBezTo>
                <a:cubicBezTo>
                  <a:pt x="4423874" y="22895"/>
                  <a:pt x="4517467" y="16683"/>
                  <a:pt x="4790669" y="0"/>
                </a:cubicBezTo>
                <a:cubicBezTo>
                  <a:pt x="5063872" y="-16683"/>
                  <a:pt x="5175576" y="10874"/>
                  <a:pt x="5380275" y="0"/>
                </a:cubicBezTo>
                <a:cubicBezTo>
                  <a:pt x="5584974" y="-10874"/>
                  <a:pt x="5774929" y="-10050"/>
                  <a:pt x="6050282" y="0"/>
                </a:cubicBezTo>
                <a:cubicBezTo>
                  <a:pt x="6325635" y="10050"/>
                  <a:pt x="6657715" y="29023"/>
                  <a:pt x="6961491" y="0"/>
                </a:cubicBezTo>
                <a:cubicBezTo>
                  <a:pt x="7022414" y="11136"/>
                  <a:pt x="7061590" y="51945"/>
                  <a:pt x="7059482" y="97991"/>
                </a:cubicBezTo>
                <a:cubicBezTo>
                  <a:pt x="7049485" y="194990"/>
                  <a:pt x="7053000" y="237437"/>
                  <a:pt x="7059482" y="342962"/>
                </a:cubicBezTo>
                <a:lnTo>
                  <a:pt x="7059482" y="342962"/>
                </a:lnTo>
                <a:cubicBezTo>
                  <a:pt x="7055489" y="386983"/>
                  <a:pt x="7059259" y="424344"/>
                  <a:pt x="7059482" y="489946"/>
                </a:cubicBezTo>
                <a:lnTo>
                  <a:pt x="7059482" y="489944"/>
                </a:lnTo>
                <a:cubicBezTo>
                  <a:pt x="7061350" y="539884"/>
                  <a:pt x="7005150" y="581089"/>
                  <a:pt x="6961491" y="587935"/>
                </a:cubicBezTo>
                <a:cubicBezTo>
                  <a:pt x="6797215" y="611070"/>
                  <a:pt x="6638592" y="567752"/>
                  <a:pt x="6331685" y="587935"/>
                </a:cubicBezTo>
                <a:cubicBezTo>
                  <a:pt x="6024778" y="608118"/>
                  <a:pt x="6020399" y="574108"/>
                  <a:pt x="5782279" y="587935"/>
                </a:cubicBezTo>
                <a:cubicBezTo>
                  <a:pt x="5544159" y="601762"/>
                  <a:pt x="5388742" y="569195"/>
                  <a:pt x="5031872" y="587935"/>
                </a:cubicBezTo>
                <a:cubicBezTo>
                  <a:pt x="4675002" y="606675"/>
                  <a:pt x="4664193" y="558576"/>
                  <a:pt x="4402066" y="587935"/>
                </a:cubicBezTo>
                <a:cubicBezTo>
                  <a:pt x="4139939" y="617294"/>
                  <a:pt x="4024734" y="567164"/>
                  <a:pt x="3691858" y="587935"/>
                </a:cubicBezTo>
                <a:cubicBezTo>
                  <a:pt x="3358982" y="608706"/>
                  <a:pt x="3121629" y="600981"/>
                  <a:pt x="2941451" y="587935"/>
                </a:cubicBezTo>
                <a:cubicBezTo>
                  <a:pt x="2708333" y="583513"/>
                  <a:pt x="2511815" y="581235"/>
                  <a:pt x="2353161" y="587935"/>
                </a:cubicBezTo>
                <a:cubicBezTo>
                  <a:pt x="2194507" y="594636"/>
                  <a:pt x="2022387" y="572485"/>
                  <a:pt x="1782519" y="587935"/>
                </a:cubicBezTo>
                <a:cubicBezTo>
                  <a:pt x="1542651" y="603385"/>
                  <a:pt x="1452498" y="566591"/>
                  <a:pt x="1176580" y="587935"/>
                </a:cubicBezTo>
                <a:lnTo>
                  <a:pt x="1176580" y="587935"/>
                </a:lnTo>
                <a:cubicBezTo>
                  <a:pt x="961452" y="610868"/>
                  <a:pt x="846992" y="575510"/>
                  <a:pt x="637286" y="587935"/>
                </a:cubicBezTo>
                <a:cubicBezTo>
                  <a:pt x="427580" y="600360"/>
                  <a:pt x="295393" y="577365"/>
                  <a:pt x="97991" y="587935"/>
                </a:cubicBezTo>
                <a:cubicBezTo>
                  <a:pt x="42429" y="596136"/>
                  <a:pt x="7954" y="551596"/>
                  <a:pt x="0" y="489944"/>
                </a:cubicBezTo>
                <a:lnTo>
                  <a:pt x="0" y="489946"/>
                </a:lnTo>
                <a:cubicBezTo>
                  <a:pt x="-35114" y="446130"/>
                  <a:pt x="-106942" y="366582"/>
                  <a:pt x="-164909" y="306320"/>
                </a:cubicBezTo>
                <a:cubicBezTo>
                  <a:pt x="-92323" y="328344"/>
                  <a:pt x="-44449" y="337515"/>
                  <a:pt x="0" y="342962"/>
                </a:cubicBezTo>
                <a:cubicBezTo>
                  <a:pt x="9186" y="233175"/>
                  <a:pt x="4803" y="159755"/>
                  <a:pt x="0" y="9799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32158807">
                  <a:prstGeom prst="wedgeRoundRectCallout">
                    <a:avLst>
                      <a:gd name="adj1" fmla="val -52336"/>
                      <a:gd name="adj2" fmla="val 210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Wie präsentiert man richtig? Körpersprache, </a:t>
            </a:r>
            <a:r>
              <a:rPr lang="de-DE" dirty="0" err="1"/>
              <a:t>Rhethorik</a:t>
            </a:r>
            <a:r>
              <a:rPr lang="de-DE" dirty="0"/>
              <a:t>, …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15E468C-D38D-4AAE-A41A-0FA3EEA46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33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Präsentations-Tricks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32481" t="28346" r="32085" b="33859"/>
          <a:stretch/>
        </p:blipFill>
        <p:spPr>
          <a:xfrm>
            <a:off x="1097280" y="1454159"/>
            <a:ext cx="7200000" cy="4320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297280" y="1863796"/>
            <a:ext cx="396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Unsere Lieblings-Shortcuts:</a:t>
            </a:r>
          </a:p>
          <a:p>
            <a:endParaRPr lang="de-DE" dirty="0"/>
          </a:p>
          <a:p>
            <a:r>
              <a:rPr lang="de-DE" dirty="0"/>
              <a:t>Pfeiltasten</a:t>
            </a:r>
          </a:p>
          <a:p>
            <a:endParaRPr lang="de-DE" dirty="0"/>
          </a:p>
          <a:p>
            <a:r>
              <a:rPr lang="de-DE" dirty="0"/>
              <a:t>Strg + </a:t>
            </a:r>
            <a:r>
              <a:rPr lang="de-DE" dirty="0" err="1"/>
              <a:t>Mausrad</a:t>
            </a:r>
            <a:endParaRPr lang="de-DE" dirty="0"/>
          </a:p>
          <a:p>
            <a:endParaRPr lang="de-DE" dirty="0"/>
          </a:p>
          <a:p>
            <a:r>
              <a:rPr lang="de-DE" dirty="0"/>
              <a:t>Foliennummer und Eingabetaste</a:t>
            </a:r>
          </a:p>
          <a:p>
            <a:endParaRPr lang="de-DE" dirty="0"/>
          </a:p>
          <a:p>
            <a:r>
              <a:rPr lang="de-DE" dirty="0"/>
              <a:t>b oder .</a:t>
            </a:r>
          </a:p>
          <a:p>
            <a:r>
              <a:rPr lang="de-DE" dirty="0"/>
              <a:t>w oder ,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3265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Techniken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Markierungstools</a:t>
            </a:r>
            <a:r>
              <a:rPr lang="de-DE" dirty="0"/>
              <a:t>: </a:t>
            </a:r>
            <a:r>
              <a:rPr lang="de-DE" dirty="0" err="1"/>
              <a:t>Laserpointer</a:t>
            </a:r>
            <a:r>
              <a:rPr lang="de-DE" dirty="0"/>
              <a:t>, Stift, Textmarker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Lupenfunktionen</a:t>
            </a:r>
            <a:r>
              <a:rPr lang="de-DE" dirty="0"/>
              <a:t>: per Menü oder Strg + </a:t>
            </a:r>
            <a:r>
              <a:rPr lang="de-DE" dirty="0" err="1"/>
              <a:t>Mausrad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t="76639" r="85236"/>
          <a:stretch/>
        </p:blipFill>
        <p:spPr>
          <a:xfrm>
            <a:off x="6875433" y="1690013"/>
            <a:ext cx="4685695" cy="41705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1103DD-E111-4BC9-8543-A5C06A550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083" y="2558565"/>
            <a:ext cx="2792004" cy="1570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5FE01F5-C4DD-47CE-AEFF-745D49D83FBA}"/>
              </a:ext>
            </a:extLst>
          </p:cNvPr>
          <p:cNvSpPr txBox="1"/>
          <p:nvPr/>
        </p:nvSpPr>
        <p:spPr>
          <a:xfrm>
            <a:off x="4021781" y="2796435"/>
            <a:ext cx="2074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Per Hand oder Stift mitschreiben oder </a:t>
            </a:r>
            <a:r>
              <a:rPr lang="de-DE" i="1" dirty="0" err="1"/>
              <a:t>mitmalen</a:t>
            </a:r>
            <a:r>
              <a:rPr lang="de-DE" i="1" dirty="0"/>
              <a:t>/</a:t>
            </a:r>
            <a:r>
              <a:rPr lang="de-DE" i="1" dirty="0" err="1"/>
              <a:t>sketchen</a:t>
            </a:r>
            <a:endParaRPr lang="de-DE" i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872E39-D272-4CD3-9510-CEB1BF27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084" y="4458187"/>
            <a:ext cx="2792004" cy="1570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643629A-BE6A-4E0E-8391-4D8C3A39D130}"/>
              </a:ext>
            </a:extLst>
          </p:cNvPr>
          <p:cNvSpPr txBox="1"/>
          <p:nvPr/>
        </p:nvSpPr>
        <p:spPr>
          <a:xfrm>
            <a:off x="4052261" y="4779445"/>
            <a:ext cx="2074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Mit Abdeckungen arbeiten</a:t>
            </a:r>
          </a:p>
          <a:p>
            <a:r>
              <a:rPr lang="de-DE" i="1" dirty="0"/>
              <a:t>(nur Bearbeitungs-modus)</a:t>
            </a:r>
          </a:p>
        </p:txBody>
      </p:sp>
    </p:spTree>
    <p:extLst>
      <p:ext uri="{BB962C8B-B14F-4D97-AF65-F5344CB8AC3E}">
        <p14:creationId xmlns:p14="http://schemas.microsoft.com/office/powerpoint/2010/main" val="4279834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F1C42D86-6A12-4E6F-8904-8EFBE8C4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444" y="3000652"/>
            <a:ext cx="4269144" cy="24875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A03E78-DE88-4E21-AC33-4E911624E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Elemente schrittweise zeigen: Animationen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D8920B-BCD2-45E7-8D3C-D94AA2B41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284" y="251459"/>
            <a:ext cx="6492240" cy="5257800"/>
          </a:xfrm>
        </p:spPr>
        <p:txBody>
          <a:bodyPr>
            <a:normAutofit/>
          </a:bodyPr>
          <a:lstStyle/>
          <a:p>
            <a:r>
              <a:rPr lang="de-DE" dirty="0"/>
              <a:t>Ein Element aussuchen, das animiert werden soll &gt; Animation &gt; Effekt wählen (z.B. „Erscheinen“)</a:t>
            </a:r>
          </a:p>
          <a:p>
            <a:r>
              <a:rPr lang="de-DE" dirty="0"/>
              <a:t>Die Reihenfolge der Auswahl bestimmt die Reihenfolge des Abspielens nachher. Die kleinen Nummern in der Folie visualisieren ebenfalls die Reihenfolge.</a:t>
            </a:r>
          </a:p>
          <a:p>
            <a:endParaRPr lang="de-DE" dirty="0"/>
          </a:p>
          <a:p>
            <a:r>
              <a:rPr lang="de-DE" dirty="0"/>
              <a:t>Dazu am besten rechts den Animationsbereich einblenden: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5" name="Fußzeilenplatzhalter 34">
            <a:extLst>
              <a:ext uri="{FF2B5EF4-FFF2-40B4-BE49-F238E27FC236}">
                <a16:creationId xmlns:a16="http://schemas.microsoft.com/office/drawing/2014/main" id="{B8B6291E-32A3-4CA8-85A3-5D2F03EF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pic>
        <p:nvPicPr>
          <p:cNvPr id="7" name="Grafik 6" descr="Ein Bild, das Text, Säugetier, Nagetier enthält.&#10;&#10;Automatisch generierte Beschreibung">
            <a:extLst>
              <a:ext uri="{FF2B5EF4-FFF2-40B4-BE49-F238E27FC236}">
                <a16:creationId xmlns:a16="http://schemas.microsoft.com/office/drawing/2014/main" id="{4AB0C8AF-87F7-447F-8279-FD411727A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360420"/>
            <a:ext cx="3657600" cy="20574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F36EBAE1-FBFA-4820-9FFF-BE348A7CE4AC}"/>
              </a:ext>
            </a:extLst>
          </p:cNvPr>
          <p:cNvSpPr/>
          <p:nvPr/>
        </p:nvSpPr>
        <p:spPr>
          <a:xfrm>
            <a:off x="7988157" y="3233058"/>
            <a:ext cx="1274198" cy="22451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E3D34C8-5028-44C4-A466-DD06CAB8537B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625256" y="2849322"/>
            <a:ext cx="0" cy="38373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55F34C93-B836-4FE1-B5E7-2DA5E99AC817}"/>
              </a:ext>
            </a:extLst>
          </p:cNvPr>
          <p:cNvCxnSpPr>
            <a:cxnSpLocks/>
          </p:cNvCxnSpPr>
          <p:nvPr/>
        </p:nvCxnSpPr>
        <p:spPr>
          <a:xfrm flipH="1">
            <a:off x="7215729" y="2849322"/>
            <a:ext cx="1413351" cy="230054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B28BAF5-9377-462A-AB2B-75AAB547084C}"/>
              </a:ext>
            </a:extLst>
          </p:cNvPr>
          <p:cNvSpPr/>
          <p:nvPr/>
        </p:nvSpPr>
        <p:spPr>
          <a:xfrm>
            <a:off x="1860772" y="5831023"/>
            <a:ext cx="866941" cy="788511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32" name="Grafik 31" descr="Fragezeichen mit einfarbiger Füllung">
            <a:extLst>
              <a:ext uri="{FF2B5EF4-FFF2-40B4-BE49-F238E27FC236}">
                <a16:creationId xmlns:a16="http://schemas.microsoft.com/office/drawing/2014/main" id="{BD2A3842-9DDE-4142-9CE2-B5E2C9844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1299" y="5894375"/>
            <a:ext cx="714631" cy="661806"/>
          </a:xfrm>
          <a:prstGeom prst="rect">
            <a:avLst/>
          </a:prstGeom>
        </p:spPr>
      </p:pic>
      <p:sp>
        <p:nvSpPr>
          <p:cNvPr id="33" name="Sprechblase: rechteckig mit abgerundeten Ecken 32">
            <a:extLst>
              <a:ext uri="{FF2B5EF4-FFF2-40B4-BE49-F238E27FC236}">
                <a16:creationId xmlns:a16="http://schemas.microsoft.com/office/drawing/2014/main" id="{AB943CF4-EBAF-4095-B5BB-B692D436FB86}"/>
              </a:ext>
            </a:extLst>
          </p:cNvPr>
          <p:cNvSpPr/>
          <p:nvPr/>
        </p:nvSpPr>
        <p:spPr>
          <a:xfrm>
            <a:off x="2929645" y="5968246"/>
            <a:ext cx="7059482" cy="587935"/>
          </a:xfrm>
          <a:custGeom>
            <a:avLst/>
            <a:gdLst>
              <a:gd name="connsiteX0" fmla="*/ 0 w 7059482"/>
              <a:gd name="connsiteY0" fmla="*/ 97991 h 587935"/>
              <a:gd name="connsiteX1" fmla="*/ 97991 w 7059482"/>
              <a:gd name="connsiteY1" fmla="*/ 0 h 587935"/>
              <a:gd name="connsiteX2" fmla="*/ 658857 w 7059482"/>
              <a:gd name="connsiteY2" fmla="*/ 0 h 587935"/>
              <a:gd name="connsiteX3" fmla="*/ 1176580 w 7059482"/>
              <a:gd name="connsiteY3" fmla="*/ 0 h 587935"/>
              <a:gd name="connsiteX4" fmla="*/ 1176580 w 7059482"/>
              <a:gd name="connsiteY4" fmla="*/ 0 h 587935"/>
              <a:gd name="connsiteX5" fmla="*/ 1729573 w 7059482"/>
              <a:gd name="connsiteY5" fmla="*/ 0 h 587935"/>
              <a:gd name="connsiteX6" fmla="*/ 2264917 w 7059482"/>
              <a:gd name="connsiteY6" fmla="*/ 0 h 587935"/>
              <a:gd name="connsiteX7" fmla="*/ 2941451 w 7059482"/>
              <a:gd name="connsiteY7" fmla="*/ 0 h 587935"/>
              <a:gd name="connsiteX8" fmla="*/ 3611458 w 7059482"/>
              <a:gd name="connsiteY8" fmla="*/ 0 h 587935"/>
              <a:gd name="connsiteX9" fmla="*/ 4281464 w 7059482"/>
              <a:gd name="connsiteY9" fmla="*/ 0 h 587935"/>
              <a:gd name="connsiteX10" fmla="*/ 5031872 w 7059482"/>
              <a:gd name="connsiteY10" fmla="*/ 0 h 587935"/>
              <a:gd name="connsiteX11" fmla="*/ 5581277 w 7059482"/>
              <a:gd name="connsiteY11" fmla="*/ 0 h 587935"/>
              <a:gd name="connsiteX12" fmla="*/ 6170883 w 7059482"/>
              <a:gd name="connsiteY12" fmla="*/ 0 h 587935"/>
              <a:gd name="connsiteX13" fmla="*/ 6961491 w 7059482"/>
              <a:gd name="connsiteY13" fmla="*/ 0 h 587935"/>
              <a:gd name="connsiteX14" fmla="*/ 7059482 w 7059482"/>
              <a:gd name="connsiteY14" fmla="*/ 97991 h 587935"/>
              <a:gd name="connsiteX15" fmla="*/ 7059482 w 7059482"/>
              <a:gd name="connsiteY15" fmla="*/ 342962 h 587935"/>
              <a:gd name="connsiteX16" fmla="*/ 7059482 w 7059482"/>
              <a:gd name="connsiteY16" fmla="*/ 342962 h 587935"/>
              <a:gd name="connsiteX17" fmla="*/ 7059482 w 7059482"/>
              <a:gd name="connsiteY17" fmla="*/ 489946 h 587935"/>
              <a:gd name="connsiteX18" fmla="*/ 7059482 w 7059482"/>
              <a:gd name="connsiteY18" fmla="*/ 489944 h 587935"/>
              <a:gd name="connsiteX19" fmla="*/ 6961491 w 7059482"/>
              <a:gd name="connsiteY19" fmla="*/ 587935 h 587935"/>
              <a:gd name="connsiteX20" fmla="*/ 6211084 w 7059482"/>
              <a:gd name="connsiteY20" fmla="*/ 587935 h 587935"/>
              <a:gd name="connsiteX21" fmla="*/ 5500876 w 7059482"/>
              <a:gd name="connsiteY21" fmla="*/ 587935 h 587935"/>
              <a:gd name="connsiteX22" fmla="*/ 4871070 w 7059482"/>
              <a:gd name="connsiteY22" fmla="*/ 587935 h 587935"/>
              <a:gd name="connsiteX23" fmla="*/ 4201064 w 7059482"/>
              <a:gd name="connsiteY23" fmla="*/ 587935 h 587935"/>
              <a:gd name="connsiteX24" fmla="*/ 2941451 w 7059482"/>
              <a:gd name="connsiteY24" fmla="*/ 587935 h 587935"/>
              <a:gd name="connsiteX25" fmla="*/ 2335512 w 7059482"/>
              <a:gd name="connsiteY25" fmla="*/ 587935 h 587935"/>
              <a:gd name="connsiteX26" fmla="*/ 1800168 w 7059482"/>
              <a:gd name="connsiteY26" fmla="*/ 587935 h 587935"/>
              <a:gd name="connsiteX27" fmla="*/ 1176580 w 7059482"/>
              <a:gd name="connsiteY27" fmla="*/ 587935 h 587935"/>
              <a:gd name="connsiteX28" fmla="*/ 1176580 w 7059482"/>
              <a:gd name="connsiteY28" fmla="*/ 587935 h 587935"/>
              <a:gd name="connsiteX29" fmla="*/ 637286 w 7059482"/>
              <a:gd name="connsiteY29" fmla="*/ 587935 h 587935"/>
              <a:gd name="connsiteX30" fmla="*/ 97991 w 7059482"/>
              <a:gd name="connsiteY30" fmla="*/ 587935 h 587935"/>
              <a:gd name="connsiteX31" fmla="*/ 0 w 7059482"/>
              <a:gd name="connsiteY31" fmla="*/ 489944 h 587935"/>
              <a:gd name="connsiteX32" fmla="*/ 0 w 7059482"/>
              <a:gd name="connsiteY32" fmla="*/ 489946 h 587935"/>
              <a:gd name="connsiteX33" fmla="*/ -164909 w 7059482"/>
              <a:gd name="connsiteY33" fmla="*/ 306320 h 587935"/>
              <a:gd name="connsiteX34" fmla="*/ 0 w 7059482"/>
              <a:gd name="connsiteY34" fmla="*/ 342962 h 587935"/>
              <a:gd name="connsiteX35" fmla="*/ 0 w 7059482"/>
              <a:gd name="connsiteY35" fmla="*/ 97991 h 5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9482" h="587935" fill="none" extrusionOk="0">
                <a:moveTo>
                  <a:pt x="0" y="97991"/>
                </a:moveTo>
                <a:cubicBezTo>
                  <a:pt x="278" y="41169"/>
                  <a:pt x="34519" y="-317"/>
                  <a:pt x="97991" y="0"/>
                </a:cubicBezTo>
                <a:cubicBezTo>
                  <a:pt x="221240" y="8731"/>
                  <a:pt x="529831" y="17896"/>
                  <a:pt x="658857" y="0"/>
                </a:cubicBezTo>
                <a:cubicBezTo>
                  <a:pt x="787883" y="-17896"/>
                  <a:pt x="973177" y="-14711"/>
                  <a:pt x="1176580" y="0"/>
                </a:cubicBezTo>
                <a:lnTo>
                  <a:pt x="1176580" y="0"/>
                </a:lnTo>
                <a:cubicBezTo>
                  <a:pt x="1372396" y="15712"/>
                  <a:pt x="1458764" y="-22204"/>
                  <a:pt x="1729573" y="0"/>
                </a:cubicBezTo>
                <a:cubicBezTo>
                  <a:pt x="2000382" y="22204"/>
                  <a:pt x="2085725" y="10130"/>
                  <a:pt x="2264917" y="0"/>
                </a:cubicBezTo>
                <a:cubicBezTo>
                  <a:pt x="2444109" y="-10130"/>
                  <a:pt x="2776038" y="-18155"/>
                  <a:pt x="2941451" y="0"/>
                </a:cubicBezTo>
                <a:cubicBezTo>
                  <a:pt x="3126964" y="-21989"/>
                  <a:pt x="3312989" y="22769"/>
                  <a:pt x="3611458" y="0"/>
                </a:cubicBezTo>
                <a:cubicBezTo>
                  <a:pt x="3909927" y="-22769"/>
                  <a:pt x="4026536" y="-1026"/>
                  <a:pt x="4281464" y="0"/>
                </a:cubicBezTo>
                <a:cubicBezTo>
                  <a:pt x="4536392" y="1026"/>
                  <a:pt x="4852455" y="19102"/>
                  <a:pt x="5031872" y="0"/>
                </a:cubicBezTo>
                <a:cubicBezTo>
                  <a:pt x="5211289" y="-19102"/>
                  <a:pt x="5314918" y="14263"/>
                  <a:pt x="5581277" y="0"/>
                </a:cubicBezTo>
                <a:cubicBezTo>
                  <a:pt x="5847637" y="-14263"/>
                  <a:pt x="5885225" y="-15743"/>
                  <a:pt x="6170883" y="0"/>
                </a:cubicBezTo>
                <a:cubicBezTo>
                  <a:pt x="6456541" y="15743"/>
                  <a:pt x="6762435" y="36593"/>
                  <a:pt x="6961491" y="0"/>
                </a:cubicBezTo>
                <a:cubicBezTo>
                  <a:pt x="7013368" y="-461"/>
                  <a:pt x="7057332" y="39158"/>
                  <a:pt x="7059482" y="97991"/>
                </a:cubicBezTo>
                <a:cubicBezTo>
                  <a:pt x="7048906" y="196122"/>
                  <a:pt x="7050848" y="250690"/>
                  <a:pt x="7059482" y="342962"/>
                </a:cubicBezTo>
                <a:lnTo>
                  <a:pt x="7059482" y="342962"/>
                </a:lnTo>
                <a:cubicBezTo>
                  <a:pt x="7062764" y="378199"/>
                  <a:pt x="7053817" y="419713"/>
                  <a:pt x="7059482" y="489946"/>
                </a:cubicBezTo>
                <a:lnTo>
                  <a:pt x="7059482" y="489944"/>
                </a:lnTo>
                <a:cubicBezTo>
                  <a:pt x="7065039" y="548915"/>
                  <a:pt x="7014125" y="576723"/>
                  <a:pt x="6961491" y="587935"/>
                </a:cubicBezTo>
                <a:cubicBezTo>
                  <a:pt x="6720734" y="567743"/>
                  <a:pt x="6432540" y="556987"/>
                  <a:pt x="6211084" y="587935"/>
                </a:cubicBezTo>
                <a:cubicBezTo>
                  <a:pt x="5989628" y="618883"/>
                  <a:pt x="5648540" y="558699"/>
                  <a:pt x="5500876" y="587935"/>
                </a:cubicBezTo>
                <a:cubicBezTo>
                  <a:pt x="5353212" y="617171"/>
                  <a:pt x="5089445" y="569600"/>
                  <a:pt x="4871070" y="587935"/>
                </a:cubicBezTo>
                <a:cubicBezTo>
                  <a:pt x="4652695" y="606270"/>
                  <a:pt x="4503466" y="555718"/>
                  <a:pt x="4201064" y="587935"/>
                </a:cubicBezTo>
                <a:cubicBezTo>
                  <a:pt x="3898662" y="620152"/>
                  <a:pt x="3540866" y="593336"/>
                  <a:pt x="2941451" y="587935"/>
                </a:cubicBezTo>
                <a:cubicBezTo>
                  <a:pt x="2734824" y="591609"/>
                  <a:pt x="2627992" y="608671"/>
                  <a:pt x="2335512" y="587935"/>
                </a:cubicBezTo>
                <a:cubicBezTo>
                  <a:pt x="2043032" y="567199"/>
                  <a:pt x="1921179" y="574044"/>
                  <a:pt x="1800168" y="587935"/>
                </a:cubicBezTo>
                <a:cubicBezTo>
                  <a:pt x="1679157" y="601826"/>
                  <a:pt x="1321569" y="580398"/>
                  <a:pt x="1176580" y="587935"/>
                </a:cubicBezTo>
                <a:lnTo>
                  <a:pt x="1176580" y="587935"/>
                </a:lnTo>
                <a:cubicBezTo>
                  <a:pt x="911691" y="591709"/>
                  <a:pt x="780175" y="569979"/>
                  <a:pt x="637286" y="587935"/>
                </a:cubicBezTo>
                <a:cubicBezTo>
                  <a:pt x="494397" y="605891"/>
                  <a:pt x="277934" y="603147"/>
                  <a:pt x="97991" y="587935"/>
                </a:cubicBezTo>
                <a:cubicBezTo>
                  <a:pt x="42011" y="586367"/>
                  <a:pt x="1002" y="555085"/>
                  <a:pt x="0" y="489944"/>
                </a:cubicBezTo>
                <a:lnTo>
                  <a:pt x="0" y="489946"/>
                </a:lnTo>
                <a:cubicBezTo>
                  <a:pt x="-40918" y="437154"/>
                  <a:pt x="-99946" y="386139"/>
                  <a:pt x="-164909" y="306320"/>
                </a:cubicBezTo>
                <a:cubicBezTo>
                  <a:pt x="-123944" y="321399"/>
                  <a:pt x="-71554" y="321274"/>
                  <a:pt x="0" y="342962"/>
                </a:cubicBezTo>
                <a:cubicBezTo>
                  <a:pt x="-4143" y="229947"/>
                  <a:pt x="-2682" y="183003"/>
                  <a:pt x="0" y="97991"/>
                </a:cubicBezTo>
                <a:close/>
              </a:path>
              <a:path w="7059482" h="587935" stroke="0" extrusionOk="0">
                <a:moveTo>
                  <a:pt x="0" y="97991"/>
                </a:moveTo>
                <a:cubicBezTo>
                  <a:pt x="-11025" y="48981"/>
                  <a:pt x="56150" y="4015"/>
                  <a:pt x="97991" y="0"/>
                </a:cubicBezTo>
                <a:cubicBezTo>
                  <a:pt x="252419" y="-4419"/>
                  <a:pt x="503524" y="-24984"/>
                  <a:pt x="604928" y="0"/>
                </a:cubicBezTo>
                <a:cubicBezTo>
                  <a:pt x="706332" y="24984"/>
                  <a:pt x="914356" y="-4379"/>
                  <a:pt x="1176580" y="0"/>
                </a:cubicBezTo>
                <a:lnTo>
                  <a:pt x="1176580" y="0"/>
                </a:lnTo>
                <a:cubicBezTo>
                  <a:pt x="1359935" y="2941"/>
                  <a:pt x="1552723" y="20401"/>
                  <a:pt x="1800168" y="0"/>
                </a:cubicBezTo>
                <a:cubicBezTo>
                  <a:pt x="2047613" y="-20401"/>
                  <a:pt x="2211926" y="22955"/>
                  <a:pt x="2353161" y="0"/>
                </a:cubicBezTo>
                <a:cubicBezTo>
                  <a:pt x="2494396" y="-22955"/>
                  <a:pt x="2799226" y="-4209"/>
                  <a:pt x="2941451" y="0"/>
                </a:cubicBezTo>
                <a:cubicBezTo>
                  <a:pt x="3052168" y="-17911"/>
                  <a:pt x="3267936" y="-15898"/>
                  <a:pt x="3490856" y="0"/>
                </a:cubicBezTo>
                <a:cubicBezTo>
                  <a:pt x="3713777" y="15898"/>
                  <a:pt x="4058654" y="-22895"/>
                  <a:pt x="4241264" y="0"/>
                </a:cubicBezTo>
                <a:cubicBezTo>
                  <a:pt x="4423874" y="22895"/>
                  <a:pt x="4517467" y="16683"/>
                  <a:pt x="4790669" y="0"/>
                </a:cubicBezTo>
                <a:cubicBezTo>
                  <a:pt x="5063872" y="-16683"/>
                  <a:pt x="5175576" y="10874"/>
                  <a:pt x="5380275" y="0"/>
                </a:cubicBezTo>
                <a:cubicBezTo>
                  <a:pt x="5584974" y="-10874"/>
                  <a:pt x="5774929" y="-10050"/>
                  <a:pt x="6050282" y="0"/>
                </a:cubicBezTo>
                <a:cubicBezTo>
                  <a:pt x="6325635" y="10050"/>
                  <a:pt x="6657715" y="29023"/>
                  <a:pt x="6961491" y="0"/>
                </a:cubicBezTo>
                <a:cubicBezTo>
                  <a:pt x="7022414" y="11136"/>
                  <a:pt x="7061590" y="51945"/>
                  <a:pt x="7059482" y="97991"/>
                </a:cubicBezTo>
                <a:cubicBezTo>
                  <a:pt x="7049485" y="194990"/>
                  <a:pt x="7053000" y="237437"/>
                  <a:pt x="7059482" y="342962"/>
                </a:cubicBezTo>
                <a:lnTo>
                  <a:pt x="7059482" y="342962"/>
                </a:lnTo>
                <a:cubicBezTo>
                  <a:pt x="7055489" y="386983"/>
                  <a:pt x="7059259" y="424344"/>
                  <a:pt x="7059482" y="489946"/>
                </a:cubicBezTo>
                <a:lnTo>
                  <a:pt x="7059482" y="489944"/>
                </a:lnTo>
                <a:cubicBezTo>
                  <a:pt x="7061350" y="539884"/>
                  <a:pt x="7005150" y="581089"/>
                  <a:pt x="6961491" y="587935"/>
                </a:cubicBezTo>
                <a:cubicBezTo>
                  <a:pt x="6797215" y="611070"/>
                  <a:pt x="6638592" y="567752"/>
                  <a:pt x="6331685" y="587935"/>
                </a:cubicBezTo>
                <a:cubicBezTo>
                  <a:pt x="6024778" y="608118"/>
                  <a:pt x="6020399" y="574108"/>
                  <a:pt x="5782279" y="587935"/>
                </a:cubicBezTo>
                <a:cubicBezTo>
                  <a:pt x="5544159" y="601762"/>
                  <a:pt x="5388742" y="569195"/>
                  <a:pt x="5031872" y="587935"/>
                </a:cubicBezTo>
                <a:cubicBezTo>
                  <a:pt x="4675002" y="606675"/>
                  <a:pt x="4664193" y="558576"/>
                  <a:pt x="4402066" y="587935"/>
                </a:cubicBezTo>
                <a:cubicBezTo>
                  <a:pt x="4139939" y="617294"/>
                  <a:pt x="4024734" y="567164"/>
                  <a:pt x="3691858" y="587935"/>
                </a:cubicBezTo>
                <a:cubicBezTo>
                  <a:pt x="3358982" y="608706"/>
                  <a:pt x="3121629" y="600981"/>
                  <a:pt x="2941451" y="587935"/>
                </a:cubicBezTo>
                <a:cubicBezTo>
                  <a:pt x="2708333" y="583513"/>
                  <a:pt x="2511815" y="581235"/>
                  <a:pt x="2353161" y="587935"/>
                </a:cubicBezTo>
                <a:cubicBezTo>
                  <a:pt x="2194507" y="594636"/>
                  <a:pt x="2022387" y="572485"/>
                  <a:pt x="1782519" y="587935"/>
                </a:cubicBezTo>
                <a:cubicBezTo>
                  <a:pt x="1542651" y="603385"/>
                  <a:pt x="1452498" y="566591"/>
                  <a:pt x="1176580" y="587935"/>
                </a:cubicBezTo>
                <a:lnTo>
                  <a:pt x="1176580" y="587935"/>
                </a:lnTo>
                <a:cubicBezTo>
                  <a:pt x="961452" y="610868"/>
                  <a:pt x="846992" y="575510"/>
                  <a:pt x="637286" y="587935"/>
                </a:cubicBezTo>
                <a:cubicBezTo>
                  <a:pt x="427580" y="600360"/>
                  <a:pt x="295393" y="577365"/>
                  <a:pt x="97991" y="587935"/>
                </a:cubicBezTo>
                <a:cubicBezTo>
                  <a:pt x="42429" y="596136"/>
                  <a:pt x="7954" y="551596"/>
                  <a:pt x="0" y="489944"/>
                </a:cubicBezTo>
                <a:lnTo>
                  <a:pt x="0" y="489946"/>
                </a:lnTo>
                <a:cubicBezTo>
                  <a:pt x="-35114" y="446130"/>
                  <a:pt x="-106942" y="366582"/>
                  <a:pt x="-164909" y="306320"/>
                </a:cubicBezTo>
                <a:cubicBezTo>
                  <a:pt x="-92323" y="328344"/>
                  <a:pt x="-44449" y="337515"/>
                  <a:pt x="0" y="342962"/>
                </a:cubicBezTo>
                <a:cubicBezTo>
                  <a:pt x="9186" y="233175"/>
                  <a:pt x="4803" y="159755"/>
                  <a:pt x="0" y="9799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32158807">
                  <a:prstGeom prst="wedgeRoundRectCallout">
                    <a:avLst>
                      <a:gd name="adj1" fmla="val -52336"/>
                      <a:gd name="adj2" fmla="val 210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Weitere Ideen zur didaktischen Umsetzung?</a:t>
            </a:r>
          </a:p>
        </p:txBody>
      </p:sp>
    </p:spTree>
    <p:extLst>
      <p:ext uri="{BB962C8B-B14F-4D97-AF65-F5344CB8AC3E}">
        <p14:creationId xmlns:p14="http://schemas.microsoft.com/office/powerpoint/2010/main" val="69007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E3093-BA64-469A-9993-B8B74486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Trick: Animationen - Animationsbereich</a:t>
            </a:r>
          </a:p>
        </p:txBody>
      </p:sp>
      <p:pic>
        <p:nvPicPr>
          <p:cNvPr id="9" name="Grafik 8" descr="Glühbirne und Zahnrad mit einfarbiger Füllung">
            <a:extLst>
              <a:ext uri="{FF2B5EF4-FFF2-40B4-BE49-F238E27FC236}">
                <a16:creationId xmlns:a16="http://schemas.microsoft.com/office/drawing/2014/main" id="{B7CE2D59-B155-4D68-89C0-D1FCE749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602" y="263770"/>
            <a:ext cx="914400" cy="9144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056FD3D-B788-48E5-ABB0-8833425F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47" y="1656470"/>
            <a:ext cx="8277879" cy="4679473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F55BDF-D748-4DA7-BAF7-6C178096D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515" y="1178170"/>
            <a:ext cx="10058400" cy="4023360"/>
          </a:xfrm>
        </p:spPr>
        <p:txBody>
          <a:bodyPr/>
          <a:lstStyle/>
          <a:p>
            <a:r>
              <a:rPr lang="de-DE" dirty="0"/>
              <a:t>Animationsbereich rechts anzeigen </a:t>
            </a:r>
            <a:endParaRPr lang="de-DE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B946705-C89D-4510-8094-FAB7121D0F2E}"/>
              </a:ext>
            </a:extLst>
          </p:cNvPr>
          <p:cNvSpPr/>
          <p:nvPr/>
        </p:nvSpPr>
        <p:spPr>
          <a:xfrm>
            <a:off x="4598521" y="1656470"/>
            <a:ext cx="1207367" cy="5579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518AF24-8A5B-4040-AA7E-81C295FBB96D}"/>
              </a:ext>
            </a:extLst>
          </p:cNvPr>
          <p:cNvSpPr txBox="1"/>
          <p:nvPr/>
        </p:nvSpPr>
        <p:spPr>
          <a:xfrm>
            <a:off x="9121966" y="1656470"/>
            <a:ext cx="2886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Im Animationsbereich rechts kann man außerdem: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Die </a:t>
            </a:r>
            <a:r>
              <a:rPr lang="de-DE" b="1" dirty="0"/>
              <a:t>Reihenfolge</a:t>
            </a:r>
            <a:r>
              <a:rPr lang="de-DE" dirty="0"/>
              <a:t> der  Animationen ändern (ziehen)</a:t>
            </a:r>
          </a:p>
          <a:p>
            <a:pPr marL="285750" indent="-285750">
              <a:buFontTx/>
              <a:buChar char="-"/>
            </a:pPr>
            <a:r>
              <a:rPr lang="de-DE" dirty="0"/>
              <a:t>Den </a:t>
            </a:r>
            <a:r>
              <a:rPr lang="de-DE" b="1" dirty="0"/>
              <a:t>Auslöser</a:t>
            </a:r>
            <a:r>
              <a:rPr lang="de-DE" dirty="0"/>
              <a:t> des Effekts festlegen: mit dem vorherigen Element oder per Klick</a:t>
            </a:r>
          </a:p>
          <a:p>
            <a:pPr marL="285750" indent="-285750">
              <a:buFontTx/>
              <a:buChar char="-"/>
            </a:pPr>
            <a:r>
              <a:rPr lang="de-DE" b="1" dirty="0"/>
              <a:t>Weitere Effektoptionen </a:t>
            </a:r>
            <a:r>
              <a:rPr lang="de-DE" dirty="0"/>
              <a:t>einstellen: z.B. wort- oder buchstabenweise einblenden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5F5A13-354E-4197-95A0-96F53EA2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38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E3093-BA64-469A-9993-B8B74486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Tricks beim Präsentieren</a:t>
            </a:r>
          </a:p>
        </p:txBody>
      </p:sp>
      <p:pic>
        <p:nvPicPr>
          <p:cNvPr id="9" name="Grafik 8" descr="Glühbirne und Zahnrad mit einfarbiger Füllung">
            <a:extLst>
              <a:ext uri="{FF2B5EF4-FFF2-40B4-BE49-F238E27FC236}">
                <a16:creationId xmlns:a16="http://schemas.microsoft.com/office/drawing/2014/main" id="{B7CE2D59-B155-4D68-89C0-D1FCE7490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602" y="263770"/>
            <a:ext cx="914400" cy="9144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6DCEC27-1425-47D7-97C7-D77BCBA6896D}"/>
              </a:ext>
            </a:extLst>
          </p:cNvPr>
          <p:cNvSpPr txBox="1"/>
          <p:nvPr/>
        </p:nvSpPr>
        <p:spPr>
          <a:xfrm>
            <a:off x="4801496" y="1686931"/>
            <a:ext cx="6354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Nutzt man mehrere Bildschirme (z.B. den Klassenzimmer-Computer und das Whiteboard), kann man einstellen, auf welchem Bildschirm die Präsentation gezeigt wird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 „Referentenansicht“ erhält man nur als Referent am Laptop z.B. schon einmal vorab die nächste Folie, die kommen wird, oder die Notizen angezeigt.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2C6955F-312D-4D71-BD07-31EDD9A41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8" y="1856091"/>
            <a:ext cx="4215580" cy="1693004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B7E86F-A318-4EBA-BBFB-9C8773D25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94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0ECAA-81B2-4100-A461-BF3F499F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Was </a:t>
            </a:r>
            <a:r>
              <a:rPr lang="en-US" dirty="0" err="1">
                <a:solidFill>
                  <a:schemeClr val="tx2"/>
                </a:solidFill>
              </a:rPr>
              <a:t>ist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eine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gute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Präsentation</a:t>
            </a:r>
            <a:r>
              <a:rPr lang="en-US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Grafik 3" descr="Häkchen mit einfarbiger Füllung">
            <a:extLst>
              <a:ext uri="{FF2B5EF4-FFF2-40B4-BE49-F238E27FC236}">
                <a16:creationId xmlns:a16="http://schemas.microsoft.com/office/drawing/2014/main" id="{72EBE26E-4A92-4314-8727-42D40249D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615" y="1585628"/>
            <a:ext cx="3362515" cy="33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73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Tipps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79" y="1423760"/>
            <a:ext cx="4822804" cy="48228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423760"/>
            <a:ext cx="37433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76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7D3BB-47D5-4584-95D1-BCFC9A981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2795AE8E-9AA5-422F-9941-A713E0482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088411"/>
              </p:ext>
            </p:extLst>
          </p:nvPr>
        </p:nvGraphicFramePr>
        <p:xfrm>
          <a:off x="1096963" y="1416050"/>
          <a:ext cx="10058400" cy="4452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25C5A1-C5ED-44FF-A1C1-1F4D8456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69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5" y="549000"/>
            <a:ext cx="2097975" cy="184556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549000"/>
            <a:ext cx="2097975" cy="18455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9"/>
          <a:stretch/>
        </p:blipFill>
        <p:spPr>
          <a:xfrm>
            <a:off x="6382480" y="549000"/>
            <a:ext cx="5536062" cy="17180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64" y="4498161"/>
            <a:ext cx="2086607" cy="13910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24632"/>
          <a:stretch/>
        </p:blipFill>
        <p:spPr>
          <a:xfrm>
            <a:off x="665865" y="4498160"/>
            <a:ext cx="2334799" cy="13695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7" b="64085"/>
          <a:stretch/>
        </p:blipFill>
        <p:spPr>
          <a:xfrm>
            <a:off x="6322041" y="4509000"/>
            <a:ext cx="5400000" cy="12755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296000" y="2892363"/>
            <a:ext cx="37533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/>
              <a:t>VORTEILE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E752A546-C5DE-4A4D-A013-F154AEE6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10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von </a:t>
            </a:r>
            <a:r>
              <a:rPr lang="de-DE" dirty="0" err="1"/>
              <a:t>Powerpoint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20" y="1496881"/>
            <a:ext cx="2097975" cy="18455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15" y="1496881"/>
            <a:ext cx="2097975" cy="184556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97280" y="3342443"/>
            <a:ext cx="426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Systemunabhängigkeit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9"/>
          <a:stretch/>
        </p:blipFill>
        <p:spPr>
          <a:xfrm>
            <a:off x="6844695" y="1496881"/>
            <a:ext cx="4574630" cy="141967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149855" y="3244334"/>
            <a:ext cx="426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Kooperation mit </a:t>
            </a:r>
            <a:r>
              <a:rPr lang="de-DE" dirty="0" err="1"/>
              <a:t>KollegInnen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633360" y="5996193"/>
            <a:ext cx="426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Verfügbarkeit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18" y="4447346"/>
            <a:ext cx="2086607" cy="13910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24632"/>
          <a:stretch/>
        </p:blipFill>
        <p:spPr>
          <a:xfrm>
            <a:off x="1188519" y="4447345"/>
            <a:ext cx="2334799" cy="136953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7" r="15506" b="64085"/>
          <a:stretch/>
        </p:blipFill>
        <p:spPr>
          <a:xfrm>
            <a:off x="6844695" y="4458185"/>
            <a:ext cx="4574630" cy="127550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289172" y="5991078"/>
            <a:ext cx="426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Vorwissen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11975B-FAD5-499D-9C6D-48ADB0E9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41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57F88-A6D3-4FA6-8AFF-414E9F1C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Gestaltungstipps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E65464-7BB2-4339-B878-F5F104DA4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3070" y="1608479"/>
            <a:ext cx="10058400" cy="4453532"/>
          </a:xfrm>
        </p:spPr>
        <p:txBody>
          <a:bodyPr>
            <a:normAutofit/>
          </a:bodyPr>
          <a:lstStyle/>
          <a:p>
            <a:pPr marL="531813" indent="-531813">
              <a:buFont typeface="Arial" panose="020B0604020202020204" pitchFamily="34" charset="0"/>
              <a:buChar char="•"/>
            </a:pPr>
            <a:r>
              <a:rPr lang="de-DE" sz="2800" dirty="0"/>
              <a:t>Ziel: Visualisierung Vortrag und/oder Unterlagen für Lernende?</a:t>
            </a:r>
          </a:p>
          <a:p>
            <a:pPr marL="531813" indent="-531813">
              <a:buFont typeface="Arial" panose="020B0604020202020204" pitchFamily="34" charset="0"/>
              <a:buChar char="•"/>
            </a:pPr>
            <a:r>
              <a:rPr lang="de-DE" sz="2800" dirty="0"/>
              <a:t>Nur Kernaussagen</a:t>
            </a:r>
          </a:p>
          <a:p>
            <a:pPr marL="531813" indent="-531813">
              <a:buFont typeface="Arial" panose="020B0604020202020204" pitchFamily="34" charset="0"/>
              <a:buChar char="•"/>
            </a:pPr>
            <a:r>
              <a:rPr lang="de-DE" sz="2800" dirty="0"/>
              <a:t>Schrift: ohne Serifen – Schulschrift – max. 2 Schriftarten!</a:t>
            </a:r>
          </a:p>
          <a:p>
            <a:pPr marL="531813" indent="-531813">
              <a:buFont typeface="Arial" panose="020B0604020202020204" pitchFamily="34" charset="0"/>
              <a:buChar char="•"/>
            </a:pPr>
            <a:r>
              <a:rPr lang="de-DE" sz="2800" dirty="0"/>
              <a:t>Schriftgröße: mindestens 18 </a:t>
            </a:r>
            <a:r>
              <a:rPr lang="de-DE" sz="2800" dirty="0" err="1"/>
              <a:t>pt</a:t>
            </a:r>
            <a:r>
              <a:rPr lang="de-DE" sz="2800" dirty="0"/>
              <a:t>!</a:t>
            </a:r>
          </a:p>
          <a:p>
            <a:pPr marL="531813" indent="-531813">
              <a:buFont typeface="Arial" panose="020B0604020202020204" pitchFamily="34" charset="0"/>
              <a:buChar char="•"/>
            </a:pPr>
            <a:r>
              <a:rPr lang="de-DE" sz="2800" dirty="0"/>
              <a:t>Maximal 7 Zeilen</a:t>
            </a:r>
          </a:p>
          <a:p>
            <a:pPr marL="531813" indent="-531813">
              <a:buFont typeface="Arial" panose="020B0604020202020204" pitchFamily="34" charset="0"/>
              <a:buChar char="•"/>
            </a:pPr>
            <a:r>
              <a:rPr lang="de-DE" sz="2800" dirty="0"/>
              <a:t>Visualisierungen nutzen: Bilder, Piktogramme, Videos, Ton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46633F-5EC9-404C-AE79-F40B7F439F2F}"/>
              </a:ext>
            </a:extLst>
          </p:cNvPr>
          <p:cNvSpPr txBox="1"/>
          <p:nvPr/>
        </p:nvSpPr>
        <p:spPr>
          <a:xfrm>
            <a:off x="1151068" y="5923511"/>
            <a:ext cx="9950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200" dirty="0"/>
              <a:t>Gestaltung von Präsentationen (ISB): </a:t>
            </a:r>
            <a:r>
              <a:rPr lang="de-DE" sz="1200" dirty="0">
                <a:hlinkClick r:id="rId2"/>
              </a:rPr>
              <a:t>https://www.mebis.bayern.de/wp-content/uploads/sites/2/2019/01/Gestaltung-Pr%C3%A4sentation_neu.pdf</a:t>
            </a:r>
            <a:r>
              <a:rPr lang="de-DE" sz="1200" dirty="0"/>
              <a:t>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9C8628E-97F0-4B27-918C-C26340675F55}"/>
              </a:ext>
            </a:extLst>
          </p:cNvPr>
          <p:cNvSpPr/>
          <p:nvPr/>
        </p:nvSpPr>
        <p:spPr>
          <a:xfrm>
            <a:off x="2349594" y="4948494"/>
            <a:ext cx="866941" cy="788511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9" name="Sprechblase: rechteckig mit abgerundeten Ecken 8">
            <a:extLst>
              <a:ext uri="{FF2B5EF4-FFF2-40B4-BE49-F238E27FC236}">
                <a16:creationId xmlns:a16="http://schemas.microsoft.com/office/drawing/2014/main" id="{E80D96C8-5BAA-48BC-BF93-644A3F21097A}"/>
              </a:ext>
            </a:extLst>
          </p:cNvPr>
          <p:cNvSpPr/>
          <p:nvPr/>
        </p:nvSpPr>
        <p:spPr>
          <a:xfrm>
            <a:off x="3418467" y="5085717"/>
            <a:ext cx="7059482" cy="587935"/>
          </a:xfrm>
          <a:custGeom>
            <a:avLst/>
            <a:gdLst>
              <a:gd name="connsiteX0" fmla="*/ 0 w 7059482"/>
              <a:gd name="connsiteY0" fmla="*/ 97991 h 587935"/>
              <a:gd name="connsiteX1" fmla="*/ 97991 w 7059482"/>
              <a:gd name="connsiteY1" fmla="*/ 0 h 587935"/>
              <a:gd name="connsiteX2" fmla="*/ 658857 w 7059482"/>
              <a:gd name="connsiteY2" fmla="*/ 0 h 587935"/>
              <a:gd name="connsiteX3" fmla="*/ 1176580 w 7059482"/>
              <a:gd name="connsiteY3" fmla="*/ 0 h 587935"/>
              <a:gd name="connsiteX4" fmla="*/ 1176580 w 7059482"/>
              <a:gd name="connsiteY4" fmla="*/ 0 h 587935"/>
              <a:gd name="connsiteX5" fmla="*/ 1729573 w 7059482"/>
              <a:gd name="connsiteY5" fmla="*/ 0 h 587935"/>
              <a:gd name="connsiteX6" fmla="*/ 2264917 w 7059482"/>
              <a:gd name="connsiteY6" fmla="*/ 0 h 587935"/>
              <a:gd name="connsiteX7" fmla="*/ 2941451 w 7059482"/>
              <a:gd name="connsiteY7" fmla="*/ 0 h 587935"/>
              <a:gd name="connsiteX8" fmla="*/ 3611458 w 7059482"/>
              <a:gd name="connsiteY8" fmla="*/ 0 h 587935"/>
              <a:gd name="connsiteX9" fmla="*/ 4281464 w 7059482"/>
              <a:gd name="connsiteY9" fmla="*/ 0 h 587935"/>
              <a:gd name="connsiteX10" fmla="*/ 5031872 w 7059482"/>
              <a:gd name="connsiteY10" fmla="*/ 0 h 587935"/>
              <a:gd name="connsiteX11" fmla="*/ 5581277 w 7059482"/>
              <a:gd name="connsiteY11" fmla="*/ 0 h 587935"/>
              <a:gd name="connsiteX12" fmla="*/ 6170883 w 7059482"/>
              <a:gd name="connsiteY12" fmla="*/ 0 h 587935"/>
              <a:gd name="connsiteX13" fmla="*/ 6961491 w 7059482"/>
              <a:gd name="connsiteY13" fmla="*/ 0 h 587935"/>
              <a:gd name="connsiteX14" fmla="*/ 7059482 w 7059482"/>
              <a:gd name="connsiteY14" fmla="*/ 97991 h 587935"/>
              <a:gd name="connsiteX15" fmla="*/ 7059482 w 7059482"/>
              <a:gd name="connsiteY15" fmla="*/ 342962 h 587935"/>
              <a:gd name="connsiteX16" fmla="*/ 7059482 w 7059482"/>
              <a:gd name="connsiteY16" fmla="*/ 342962 h 587935"/>
              <a:gd name="connsiteX17" fmla="*/ 7059482 w 7059482"/>
              <a:gd name="connsiteY17" fmla="*/ 489946 h 587935"/>
              <a:gd name="connsiteX18" fmla="*/ 7059482 w 7059482"/>
              <a:gd name="connsiteY18" fmla="*/ 489944 h 587935"/>
              <a:gd name="connsiteX19" fmla="*/ 6961491 w 7059482"/>
              <a:gd name="connsiteY19" fmla="*/ 587935 h 587935"/>
              <a:gd name="connsiteX20" fmla="*/ 6211084 w 7059482"/>
              <a:gd name="connsiteY20" fmla="*/ 587935 h 587935"/>
              <a:gd name="connsiteX21" fmla="*/ 5500876 w 7059482"/>
              <a:gd name="connsiteY21" fmla="*/ 587935 h 587935"/>
              <a:gd name="connsiteX22" fmla="*/ 4871070 w 7059482"/>
              <a:gd name="connsiteY22" fmla="*/ 587935 h 587935"/>
              <a:gd name="connsiteX23" fmla="*/ 4201064 w 7059482"/>
              <a:gd name="connsiteY23" fmla="*/ 587935 h 587935"/>
              <a:gd name="connsiteX24" fmla="*/ 2941451 w 7059482"/>
              <a:gd name="connsiteY24" fmla="*/ 587935 h 587935"/>
              <a:gd name="connsiteX25" fmla="*/ 2335512 w 7059482"/>
              <a:gd name="connsiteY25" fmla="*/ 587935 h 587935"/>
              <a:gd name="connsiteX26" fmla="*/ 1800168 w 7059482"/>
              <a:gd name="connsiteY26" fmla="*/ 587935 h 587935"/>
              <a:gd name="connsiteX27" fmla="*/ 1176580 w 7059482"/>
              <a:gd name="connsiteY27" fmla="*/ 587935 h 587935"/>
              <a:gd name="connsiteX28" fmla="*/ 1176580 w 7059482"/>
              <a:gd name="connsiteY28" fmla="*/ 587935 h 587935"/>
              <a:gd name="connsiteX29" fmla="*/ 637286 w 7059482"/>
              <a:gd name="connsiteY29" fmla="*/ 587935 h 587935"/>
              <a:gd name="connsiteX30" fmla="*/ 97991 w 7059482"/>
              <a:gd name="connsiteY30" fmla="*/ 587935 h 587935"/>
              <a:gd name="connsiteX31" fmla="*/ 0 w 7059482"/>
              <a:gd name="connsiteY31" fmla="*/ 489944 h 587935"/>
              <a:gd name="connsiteX32" fmla="*/ 0 w 7059482"/>
              <a:gd name="connsiteY32" fmla="*/ 489946 h 587935"/>
              <a:gd name="connsiteX33" fmla="*/ -164909 w 7059482"/>
              <a:gd name="connsiteY33" fmla="*/ 306320 h 587935"/>
              <a:gd name="connsiteX34" fmla="*/ 0 w 7059482"/>
              <a:gd name="connsiteY34" fmla="*/ 342962 h 587935"/>
              <a:gd name="connsiteX35" fmla="*/ 0 w 7059482"/>
              <a:gd name="connsiteY35" fmla="*/ 97991 h 5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9482" h="587935" fill="none" extrusionOk="0">
                <a:moveTo>
                  <a:pt x="0" y="97991"/>
                </a:moveTo>
                <a:cubicBezTo>
                  <a:pt x="278" y="41169"/>
                  <a:pt x="34519" y="-317"/>
                  <a:pt x="97991" y="0"/>
                </a:cubicBezTo>
                <a:cubicBezTo>
                  <a:pt x="221240" y="8731"/>
                  <a:pt x="529831" y="17896"/>
                  <a:pt x="658857" y="0"/>
                </a:cubicBezTo>
                <a:cubicBezTo>
                  <a:pt x="787883" y="-17896"/>
                  <a:pt x="973177" y="-14711"/>
                  <a:pt x="1176580" y="0"/>
                </a:cubicBezTo>
                <a:lnTo>
                  <a:pt x="1176580" y="0"/>
                </a:lnTo>
                <a:cubicBezTo>
                  <a:pt x="1372396" y="15712"/>
                  <a:pt x="1458764" y="-22204"/>
                  <a:pt x="1729573" y="0"/>
                </a:cubicBezTo>
                <a:cubicBezTo>
                  <a:pt x="2000382" y="22204"/>
                  <a:pt x="2085725" y="10130"/>
                  <a:pt x="2264917" y="0"/>
                </a:cubicBezTo>
                <a:cubicBezTo>
                  <a:pt x="2444109" y="-10130"/>
                  <a:pt x="2776038" y="-18155"/>
                  <a:pt x="2941451" y="0"/>
                </a:cubicBezTo>
                <a:cubicBezTo>
                  <a:pt x="3126964" y="-21989"/>
                  <a:pt x="3312989" y="22769"/>
                  <a:pt x="3611458" y="0"/>
                </a:cubicBezTo>
                <a:cubicBezTo>
                  <a:pt x="3909927" y="-22769"/>
                  <a:pt x="4026536" y="-1026"/>
                  <a:pt x="4281464" y="0"/>
                </a:cubicBezTo>
                <a:cubicBezTo>
                  <a:pt x="4536392" y="1026"/>
                  <a:pt x="4852455" y="19102"/>
                  <a:pt x="5031872" y="0"/>
                </a:cubicBezTo>
                <a:cubicBezTo>
                  <a:pt x="5211289" y="-19102"/>
                  <a:pt x="5314918" y="14263"/>
                  <a:pt x="5581277" y="0"/>
                </a:cubicBezTo>
                <a:cubicBezTo>
                  <a:pt x="5847637" y="-14263"/>
                  <a:pt x="5885225" y="-15743"/>
                  <a:pt x="6170883" y="0"/>
                </a:cubicBezTo>
                <a:cubicBezTo>
                  <a:pt x="6456541" y="15743"/>
                  <a:pt x="6762435" y="36593"/>
                  <a:pt x="6961491" y="0"/>
                </a:cubicBezTo>
                <a:cubicBezTo>
                  <a:pt x="7013368" y="-461"/>
                  <a:pt x="7057332" y="39158"/>
                  <a:pt x="7059482" y="97991"/>
                </a:cubicBezTo>
                <a:cubicBezTo>
                  <a:pt x="7048906" y="196122"/>
                  <a:pt x="7050848" y="250690"/>
                  <a:pt x="7059482" y="342962"/>
                </a:cubicBezTo>
                <a:lnTo>
                  <a:pt x="7059482" y="342962"/>
                </a:lnTo>
                <a:cubicBezTo>
                  <a:pt x="7062764" y="378199"/>
                  <a:pt x="7053817" y="419713"/>
                  <a:pt x="7059482" y="489946"/>
                </a:cubicBezTo>
                <a:lnTo>
                  <a:pt x="7059482" y="489944"/>
                </a:lnTo>
                <a:cubicBezTo>
                  <a:pt x="7065039" y="548915"/>
                  <a:pt x="7014125" y="576723"/>
                  <a:pt x="6961491" y="587935"/>
                </a:cubicBezTo>
                <a:cubicBezTo>
                  <a:pt x="6720734" y="567743"/>
                  <a:pt x="6432540" y="556987"/>
                  <a:pt x="6211084" y="587935"/>
                </a:cubicBezTo>
                <a:cubicBezTo>
                  <a:pt x="5989628" y="618883"/>
                  <a:pt x="5648540" y="558699"/>
                  <a:pt x="5500876" y="587935"/>
                </a:cubicBezTo>
                <a:cubicBezTo>
                  <a:pt x="5353212" y="617171"/>
                  <a:pt x="5089445" y="569600"/>
                  <a:pt x="4871070" y="587935"/>
                </a:cubicBezTo>
                <a:cubicBezTo>
                  <a:pt x="4652695" y="606270"/>
                  <a:pt x="4503466" y="555718"/>
                  <a:pt x="4201064" y="587935"/>
                </a:cubicBezTo>
                <a:cubicBezTo>
                  <a:pt x="3898662" y="620152"/>
                  <a:pt x="3540866" y="593336"/>
                  <a:pt x="2941451" y="587935"/>
                </a:cubicBezTo>
                <a:cubicBezTo>
                  <a:pt x="2734824" y="591609"/>
                  <a:pt x="2627992" y="608671"/>
                  <a:pt x="2335512" y="587935"/>
                </a:cubicBezTo>
                <a:cubicBezTo>
                  <a:pt x="2043032" y="567199"/>
                  <a:pt x="1921179" y="574044"/>
                  <a:pt x="1800168" y="587935"/>
                </a:cubicBezTo>
                <a:cubicBezTo>
                  <a:pt x="1679157" y="601826"/>
                  <a:pt x="1321569" y="580398"/>
                  <a:pt x="1176580" y="587935"/>
                </a:cubicBezTo>
                <a:lnTo>
                  <a:pt x="1176580" y="587935"/>
                </a:lnTo>
                <a:cubicBezTo>
                  <a:pt x="911691" y="591709"/>
                  <a:pt x="780175" y="569979"/>
                  <a:pt x="637286" y="587935"/>
                </a:cubicBezTo>
                <a:cubicBezTo>
                  <a:pt x="494397" y="605891"/>
                  <a:pt x="277934" y="603147"/>
                  <a:pt x="97991" y="587935"/>
                </a:cubicBezTo>
                <a:cubicBezTo>
                  <a:pt x="42011" y="586367"/>
                  <a:pt x="1002" y="555085"/>
                  <a:pt x="0" y="489944"/>
                </a:cubicBezTo>
                <a:lnTo>
                  <a:pt x="0" y="489946"/>
                </a:lnTo>
                <a:cubicBezTo>
                  <a:pt x="-40918" y="437154"/>
                  <a:pt x="-99946" y="386139"/>
                  <a:pt x="-164909" y="306320"/>
                </a:cubicBezTo>
                <a:cubicBezTo>
                  <a:pt x="-123944" y="321399"/>
                  <a:pt x="-71554" y="321274"/>
                  <a:pt x="0" y="342962"/>
                </a:cubicBezTo>
                <a:cubicBezTo>
                  <a:pt x="-4143" y="229947"/>
                  <a:pt x="-2682" y="183003"/>
                  <a:pt x="0" y="97991"/>
                </a:cubicBezTo>
                <a:close/>
              </a:path>
              <a:path w="7059482" h="587935" stroke="0" extrusionOk="0">
                <a:moveTo>
                  <a:pt x="0" y="97991"/>
                </a:moveTo>
                <a:cubicBezTo>
                  <a:pt x="-11025" y="48981"/>
                  <a:pt x="56150" y="4015"/>
                  <a:pt x="97991" y="0"/>
                </a:cubicBezTo>
                <a:cubicBezTo>
                  <a:pt x="252419" y="-4419"/>
                  <a:pt x="503524" y="-24984"/>
                  <a:pt x="604928" y="0"/>
                </a:cubicBezTo>
                <a:cubicBezTo>
                  <a:pt x="706332" y="24984"/>
                  <a:pt x="914356" y="-4379"/>
                  <a:pt x="1176580" y="0"/>
                </a:cubicBezTo>
                <a:lnTo>
                  <a:pt x="1176580" y="0"/>
                </a:lnTo>
                <a:cubicBezTo>
                  <a:pt x="1359935" y="2941"/>
                  <a:pt x="1552723" y="20401"/>
                  <a:pt x="1800168" y="0"/>
                </a:cubicBezTo>
                <a:cubicBezTo>
                  <a:pt x="2047613" y="-20401"/>
                  <a:pt x="2211926" y="22955"/>
                  <a:pt x="2353161" y="0"/>
                </a:cubicBezTo>
                <a:cubicBezTo>
                  <a:pt x="2494396" y="-22955"/>
                  <a:pt x="2799226" y="-4209"/>
                  <a:pt x="2941451" y="0"/>
                </a:cubicBezTo>
                <a:cubicBezTo>
                  <a:pt x="3052168" y="-17911"/>
                  <a:pt x="3267936" y="-15898"/>
                  <a:pt x="3490856" y="0"/>
                </a:cubicBezTo>
                <a:cubicBezTo>
                  <a:pt x="3713777" y="15898"/>
                  <a:pt x="4058654" y="-22895"/>
                  <a:pt x="4241264" y="0"/>
                </a:cubicBezTo>
                <a:cubicBezTo>
                  <a:pt x="4423874" y="22895"/>
                  <a:pt x="4517467" y="16683"/>
                  <a:pt x="4790669" y="0"/>
                </a:cubicBezTo>
                <a:cubicBezTo>
                  <a:pt x="5063872" y="-16683"/>
                  <a:pt x="5175576" y="10874"/>
                  <a:pt x="5380275" y="0"/>
                </a:cubicBezTo>
                <a:cubicBezTo>
                  <a:pt x="5584974" y="-10874"/>
                  <a:pt x="5774929" y="-10050"/>
                  <a:pt x="6050282" y="0"/>
                </a:cubicBezTo>
                <a:cubicBezTo>
                  <a:pt x="6325635" y="10050"/>
                  <a:pt x="6657715" y="29023"/>
                  <a:pt x="6961491" y="0"/>
                </a:cubicBezTo>
                <a:cubicBezTo>
                  <a:pt x="7022414" y="11136"/>
                  <a:pt x="7061590" y="51945"/>
                  <a:pt x="7059482" y="97991"/>
                </a:cubicBezTo>
                <a:cubicBezTo>
                  <a:pt x="7049485" y="194990"/>
                  <a:pt x="7053000" y="237437"/>
                  <a:pt x="7059482" y="342962"/>
                </a:cubicBezTo>
                <a:lnTo>
                  <a:pt x="7059482" y="342962"/>
                </a:lnTo>
                <a:cubicBezTo>
                  <a:pt x="7055489" y="386983"/>
                  <a:pt x="7059259" y="424344"/>
                  <a:pt x="7059482" y="489946"/>
                </a:cubicBezTo>
                <a:lnTo>
                  <a:pt x="7059482" y="489944"/>
                </a:lnTo>
                <a:cubicBezTo>
                  <a:pt x="7061350" y="539884"/>
                  <a:pt x="7005150" y="581089"/>
                  <a:pt x="6961491" y="587935"/>
                </a:cubicBezTo>
                <a:cubicBezTo>
                  <a:pt x="6797215" y="611070"/>
                  <a:pt x="6638592" y="567752"/>
                  <a:pt x="6331685" y="587935"/>
                </a:cubicBezTo>
                <a:cubicBezTo>
                  <a:pt x="6024778" y="608118"/>
                  <a:pt x="6020399" y="574108"/>
                  <a:pt x="5782279" y="587935"/>
                </a:cubicBezTo>
                <a:cubicBezTo>
                  <a:pt x="5544159" y="601762"/>
                  <a:pt x="5388742" y="569195"/>
                  <a:pt x="5031872" y="587935"/>
                </a:cubicBezTo>
                <a:cubicBezTo>
                  <a:pt x="4675002" y="606675"/>
                  <a:pt x="4664193" y="558576"/>
                  <a:pt x="4402066" y="587935"/>
                </a:cubicBezTo>
                <a:cubicBezTo>
                  <a:pt x="4139939" y="617294"/>
                  <a:pt x="4024734" y="567164"/>
                  <a:pt x="3691858" y="587935"/>
                </a:cubicBezTo>
                <a:cubicBezTo>
                  <a:pt x="3358982" y="608706"/>
                  <a:pt x="3121629" y="600981"/>
                  <a:pt x="2941451" y="587935"/>
                </a:cubicBezTo>
                <a:cubicBezTo>
                  <a:pt x="2708333" y="583513"/>
                  <a:pt x="2511815" y="581235"/>
                  <a:pt x="2353161" y="587935"/>
                </a:cubicBezTo>
                <a:cubicBezTo>
                  <a:pt x="2194507" y="594636"/>
                  <a:pt x="2022387" y="572485"/>
                  <a:pt x="1782519" y="587935"/>
                </a:cubicBezTo>
                <a:cubicBezTo>
                  <a:pt x="1542651" y="603385"/>
                  <a:pt x="1452498" y="566591"/>
                  <a:pt x="1176580" y="587935"/>
                </a:cubicBezTo>
                <a:lnTo>
                  <a:pt x="1176580" y="587935"/>
                </a:lnTo>
                <a:cubicBezTo>
                  <a:pt x="961452" y="610868"/>
                  <a:pt x="846992" y="575510"/>
                  <a:pt x="637286" y="587935"/>
                </a:cubicBezTo>
                <a:cubicBezTo>
                  <a:pt x="427580" y="600360"/>
                  <a:pt x="295393" y="577365"/>
                  <a:pt x="97991" y="587935"/>
                </a:cubicBezTo>
                <a:cubicBezTo>
                  <a:pt x="42429" y="596136"/>
                  <a:pt x="7954" y="551596"/>
                  <a:pt x="0" y="489944"/>
                </a:cubicBezTo>
                <a:lnTo>
                  <a:pt x="0" y="489946"/>
                </a:lnTo>
                <a:cubicBezTo>
                  <a:pt x="-35114" y="446130"/>
                  <a:pt x="-106942" y="366582"/>
                  <a:pt x="-164909" y="306320"/>
                </a:cubicBezTo>
                <a:cubicBezTo>
                  <a:pt x="-92323" y="328344"/>
                  <a:pt x="-44449" y="337515"/>
                  <a:pt x="0" y="342962"/>
                </a:cubicBezTo>
                <a:cubicBezTo>
                  <a:pt x="9186" y="233175"/>
                  <a:pt x="4803" y="159755"/>
                  <a:pt x="0" y="9799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32158807">
                  <a:prstGeom prst="wedgeRoundRectCallout">
                    <a:avLst>
                      <a:gd name="adj1" fmla="val -52336"/>
                      <a:gd name="adj2" fmla="val 210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Weniger ist mehr!</a:t>
            </a:r>
          </a:p>
        </p:txBody>
      </p:sp>
      <p:pic>
        <p:nvPicPr>
          <p:cNvPr id="11" name="Grafik 10" descr="Ausrufezeichen mit einfarbiger Füllung">
            <a:extLst>
              <a:ext uri="{FF2B5EF4-FFF2-40B4-BE49-F238E27FC236}">
                <a16:creationId xmlns:a16="http://schemas.microsoft.com/office/drawing/2014/main" id="{37858A36-887A-4AB3-BABA-72F8C556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4464" y="5112782"/>
            <a:ext cx="457200" cy="457200"/>
          </a:xfrm>
          <a:prstGeom prst="rect">
            <a:avLst/>
          </a:prstGeom>
        </p:spPr>
      </p:pic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C3759990-3D19-4E69-AD10-898BA900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62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0ECAA-81B2-4100-A461-BF3F499F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Was </a:t>
            </a:r>
            <a:r>
              <a:rPr lang="en-US" dirty="0" err="1">
                <a:solidFill>
                  <a:schemeClr val="tx2"/>
                </a:solidFill>
              </a:rPr>
              <a:t>geht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noch</a:t>
            </a:r>
            <a:r>
              <a:rPr lang="en-US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CD26048-492A-4FF6-AD02-B37726EA980A}"/>
              </a:ext>
            </a:extLst>
          </p:cNvPr>
          <p:cNvSpPr/>
          <p:nvPr/>
        </p:nvSpPr>
        <p:spPr>
          <a:xfrm>
            <a:off x="196667" y="1043492"/>
            <a:ext cx="4055239" cy="4481795"/>
          </a:xfrm>
          <a:prstGeom prst="rect">
            <a:avLst/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46862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30F6D-D22C-4FBE-998F-39F5E8FC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Einsatz im Unterricht – Was geht noch?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3539F5-B9FA-4871-9276-4ED74415C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15562"/>
            <a:ext cx="10058400" cy="4453532"/>
          </a:xfrm>
        </p:spPr>
        <p:txBody>
          <a:bodyPr>
            <a:normAutofit/>
          </a:bodyPr>
          <a:lstStyle/>
          <a:p>
            <a:r>
              <a:rPr lang="de-DE" sz="2800" dirty="0"/>
              <a:t>Bildbetrachtung, Abdeckungen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Arbeitsblätter oder -materialien mit </a:t>
            </a:r>
            <a:r>
              <a:rPr lang="de-DE" sz="2800" dirty="0" err="1"/>
              <a:t>Powerpoint</a:t>
            </a:r>
            <a:r>
              <a:rPr lang="de-DE" sz="2800" dirty="0"/>
              <a:t> erstellen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3392B54-182B-4C5F-8C50-B72A4296569D}"/>
              </a:ext>
            </a:extLst>
          </p:cNvPr>
          <p:cNvSpPr/>
          <p:nvPr/>
        </p:nvSpPr>
        <p:spPr>
          <a:xfrm>
            <a:off x="6289636" y="1544655"/>
            <a:ext cx="4693922" cy="1209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FB35DE-71C9-4FAB-A691-AC764D1B3FAE}"/>
              </a:ext>
            </a:extLst>
          </p:cNvPr>
          <p:cNvSpPr/>
          <p:nvPr/>
        </p:nvSpPr>
        <p:spPr>
          <a:xfrm>
            <a:off x="3027326" y="5235648"/>
            <a:ext cx="866941" cy="788511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pic>
        <p:nvPicPr>
          <p:cNvPr id="10" name="Grafik 9" descr="Fragezeichen mit einfarbiger Füllung">
            <a:extLst>
              <a:ext uri="{FF2B5EF4-FFF2-40B4-BE49-F238E27FC236}">
                <a16:creationId xmlns:a16="http://schemas.microsoft.com/office/drawing/2014/main" id="{0C50CE0C-3582-4707-BF26-7B959512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7853" y="5299000"/>
            <a:ext cx="714631" cy="661806"/>
          </a:xfrm>
          <a:prstGeom prst="rect">
            <a:avLst/>
          </a:prstGeom>
        </p:spPr>
      </p:pic>
      <p:sp>
        <p:nvSpPr>
          <p:cNvPr id="11" name="Sprechblase: rechteckig mit abgerundeten Ecken 10">
            <a:extLst>
              <a:ext uri="{FF2B5EF4-FFF2-40B4-BE49-F238E27FC236}">
                <a16:creationId xmlns:a16="http://schemas.microsoft.com/office/drawing/2014/main" id="{C479F87E-B704-4741-84AA-31C18FAB753F}"/>
              </a:ext>
            </a:extLst>
          </p:cNvPr>
          <p:cNvSpPr/>
          <p:nvPr/>
        </p:nvSpPr>
        <p:spPr>
          <a:xfrm>
            <a:off x="4096199" y="5372871"/>
            <a:ext cx="7059482" cy="587935"/>
          </a:xfrm>
          <a:custGeom>
            <a:avLst/>
            <a:gdLst>
              <a:gd name="connsiteX0" fmla="*/ 0 w 7059482"/>
              <a:gd name="connsiteY0" fmla="*/ 97991 h 587935"/>
              <a:gd name="connsiteX1" fmla="*/ 97991 w 7059482"/>
              <a:gd name="connsiteY1" fmla="*/ 0 h 587935"/>
              <a:gd name="connsiteX2" fmla="*/ 658857 w 7059482"/>
              <a:gd name="connsiteY2" fmla="*/ 0 h 587935"/>
              <a:gd name="connsiteX3" fmla="*/ 1176580 w 7059482"/>
              <a:gd name="connsiteY3" fmla="*/ 0 h 587935"/>
              <a:gd name="connsiteX4" fmla="*/ 1176580 w 7059482"/>
              <a:gd name="connsiteY4" fmla="*/ 0 h 587935"/>
              <a:gd name="connsiteX5" fmla="*/ 1729573 w 7059482"/>
              <a:gd name="connsiteY5" fmla="*/ 0 h 587935"/>
              <a:gd name="connsiteX6" fmla="*/ 2264917 w 7059482"/>
              <a:gd name="connsiteY6" fmla="*/ 0 h 587935"/>
              <a:gd name="connsiteX7" fmla="*/ 2941451 w 7059482"/>
              <a:gd name="connsiteY7" fmla="*/ 0 h 587935"/>
              <a:gd name="connsiteX8" fmla="*/ 3611458 w 7059482"/>
              <a:gd name="connsiteY8" fmla="*/ 0 h 587935"/>
              <a:gd name="connsiteX9" fmla="*/ 4281464 w 7059482"/>
              <a:gd name="connsiteY9" fmla="*/ 0 h 587935"/>
              <a:gd name="connsiteX10" fmla="*/ 5031872 w 7059482"/>
              <a:gd name="connsiteY10" fmla="*/ 0 h 587935"/>
              <a:gd name="connsiteX11" fmla="*/ 5581277 w 7059482"/>
              <a:gd name="connsiteY11" fmla="*/ 0 h 587935"/>
              <a:gd name="connsiteX12" fmla="*/ 6170883 w 7059482"/>
              <a:gd name="connsiteY12" fmla="*/ 0 h 587935"/>
              <a:gd name="connsiteX13" fmla="*/ 6961491 w 7059482"/>
              <a:gd name="connsiteY13" fmla="*/ 0 h 587935"/>
              <a:gd name="connsiteX14" fmla="*/ 7059482 w 7059482"/>
              <a:gd name="connsiteY14" fmla="*/ 97991 h 587935"/>
              <a:gd name="connsiteX15" fmla="*/ 7059482 w 7059482"/>
              <a:gd name="connsiteY15" fmla="*/ 342962 h 587935"/>
              <a:gd name="connsiteX16" fmla="*/ 7059482 w 7059482"/>
              <a:gd name="connsiteY16" fmla="*/ 342962 h 587935"/>
              <a:gd name="connsiteX17" fmla="*/ 7059482 w 7059482"/>
              <a:gd name="connsiteY17" fmla="*/ 489946 h 587935"/>
              <a:gd name="connsiteX18" fmla="*/ 7059482 w 7059482"/>
              <a:gd name="connsiteY18" fmla="*/ 489944 h 587935"/>
              <a:gd name="connsiteX19" fmla="*/ 6961491 w 7059482"/>
              <a:gd name="connsiteY19" fmla="*/ 587935 h 587935"/>
              <a:gd name="connsiteX20" fmla="*/ 6211084 w 7059482"/>
              <a:gd name="connsiteY20" fmla="*/ 587935 h 587935"/>
              <a:gd name="connsiteX21" fmla="*/ 5500876 w 7059482"/>
              <a:gd name="connsiteY21" fmla="*/ 587935 h 587935"/>
              <a:gd name="connsiteX22" fmla="*/ 4871070 w 7059482"/>
              <a:gd name="connsiteY22" fmla="*/ 587935 h 587935"/>
              <a:gd name="connsiteX23" fmla="*/ 4201064 w 7059482"/>
              <a:gd name="connsiteY23" fmla="*/ 587935 h 587935"/>
              <a:gd name="connsiteX24" fmla="*/ 2941451 w 7059482"/>
              <a:gd name="connsiteY24" fmla="*/ 587935 h 587935"/>
              <a:gd name="connsiteX25" fmla="*/ 2335512 w 7059482"/>
              <a:gd name="connsiteY25" fmla="*/ 587935 h 587935"/>
              <a:gd name="connsiteX26" fmla="*/ 1800168 w 7059482"/>
              <a:gd name="connsiteY26" fmla="*/ 587935 h 587935"/>
              <a:gd name="connsiteX27" fmla="*/ 1176580 w 7059482"/>
              <a:gd name="connsiteY27" fmla="*/ 587935 h 587935"/>
              <a:gd name="connsiteX28" fmla="*/ 1176580 w 7059482"/>
              <a:gd name="connsiteY28" fmla="*/ 587935 h 587935"/>
              <a:gd name="connsiteX29" fmla="*/ 637286 w 7059482"/>
              <a:gd name="connsiteY29" fmla="*/ 587935 h 587935"/>
              <a:gd name="connsiteX30" fmla="*/ 97991 w 7059482"/>
              <a:gd name="connsiteY30" fmla="*/ 587935 h 587935"/>
              <a:gd name="connsiteX31" fmla="*/ 0 w 7059482"/>
              <a:gd name="connsiteY31" fmla="*/ 489944 h 587935"/>
              <a:gd name="connsiteX32" fmla="*/ 0 w 7059482"/>
              <a:gd name="connsiteY32" fmla="*/ 489946 h 587935"/>
              <a:gd name="connsiteX33" fmla="*/ -164909 w 7059482"/>
              <a:gd name="connsiteY33" fmla="*/ 306320 h 587935"/>
              <a:gd name="connsiteX34" fmla="*/ 0 w 7059482"/>
              <a:gd name="connsiteY34" fmla="*/ 342962 h 587935"/>
              <a:gd name="connsiteX35" fmla="*/ 0 w 7059482"/>
              <a:gd name="connsiteY35" fmla="*/ 97991 h 5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9482" h="587935" fill="none" extrusionOk="0">
                <a:moveTo>
                  <a:pt x="0" y="97991"/>
                </a:moveTo>
                <a:cubicBezTo>
                  <a:pt x="278" y="41169"/>
                  <a:pt x="34519" y="-317"/>
                  <a:pt x="97991" y="0"/>
                </a:cubicBezTo>
                <a:cubicBezTo>
                  <a:pt x="221240" y="8731"/>
                  <a:pt x="529831" y="17896"/>
                  <a:pt x="658857" y="0"/>
                </a:cubicBezTo>
                <a:cubicBezTo>
                  <a:pt x="787883" y="-17896"/>
                  <a:pt x="973177" y="-14711"/>
                  <a:pt x="1176580" y="0"/>
                </a:cubicBezTo>
                <a:lnTo>
                  <a:pt x="1176580" y="0"/>
                </a:lnTo>
                <a:cubicBezTo>
                  <a:pt x="1372396" y="15712"/>
                  <a:pt x="1458764" y="-22204"/>
                  <a:pt x="1729573" y="0"/>
                </a:cubicBezTo>
                <a:cubicBezTo>
                  <a:pt x="2000382" y="22204"/>
                  <a:pt x="2085725" y="10130"/>
                  <a:pt x="2264917" y="0"/>
                </a:cubicBezTo>
                <a:cubicBezTo>
                  <a:pt x="2444109" y="-10130"/>
                  <a:pt x="2776038" y="-18155"/>
                  <a:pt x="2941451" y="0"/>
                </a:cubicBezTo>
                <a:cubicBezTo>
                  <a:pt x="3126964" y="-21989"/>
                  <a:pt x="3312989" y="22769"/>
                  <a:pt x="3611458" y="0"/>
                </a:cubicBezTo>
                <a:cubicBezTo>
                  <a:pt x="3909927" y="-22769"/>
                  <a:pt x="4026536" y="-1026"/>
                  <a:pt x="4281464" y="0"/>
                </a:cubicBezTo>
                <a:cubicBezTo>
                  <a:pt x="4536392" y="1026"/>
                  <a:pt x="4852455" y="19102"/>
                  <a:pt x="5031872" y="0"/>
                </a:cubicBezTo>
                <a:cubicBezTo>
                  <a:pt x="5211289" y="-19102"/>
                  <a:pt x="5314918" y="14263"/>
                  <a:pt x="5581277" y="0"/>
                </a:cubicBezTo>
                <a:cubicBezTo>
                  <a:pt x="5847637" y="-14263"/>
                  <a:pt x="5885225" y="-15743"/>
                  <a:pt x="6170883" y="0"/>
                </a:cubicBezTo>
                <a:cubicBezTo>
                  <a:pt x="6456541" y="15743"/>
                  <a:pt x="6762435" y="36593"/>
                  <a:pt x="6961491" y="0"/>
                </a:cubicBezTo>
                <a:cubicBezTo>
                  <a:pt x="7013368" y="-461"/>
                  <a:pt x="7057332" y="39158"/>
                  <a:pt x="7059482" y="97991"/>
                </a:cubicBezTo>
                <a:cubicBezTo>
                  <a:pt x="7048906" y="196122"/>
                  <a:pt x="7050848" y="250690"/>
                  <a:pt x="7059482" y="342962"/>
                </a:cubicBezTo>
                <a:lnTo>
                  <a:pt x="7059482" y="342962"/>
                </a:lnTo>
                <a:cubicBezTo>
                  <a:pt x="7062764" y="378199"/>
                  <a:pt x="7053817" y="419713"/>
                  <a:pt x="7059482" y="489946"/>
                </a:cubicBezTo>
                <a:lnTo>
                  <a:pt x="7059482" y="489944"/>
                </a:lnTo>
                <a:cubicBezTo>
                  <a:pt x="7065039" y="548915"/>
                  <a:pt x="7014125" y="576723"/>
                  <a:pt x="6961491" y="587935"/>
                </a:cubicBezTo>
                <a:cubicBezTo>
                  <a:pt x="6720734" y="567743"/>
                  <a:pt x="6432540" y="556987"/>
                  <a:pt x="6211084" y="587935"/>
                </a:cubicBezTo>
                <a:cubicBezTo>
                  <a:pt x="5989628" y="618883"/>
                  <a:pt x="5648540" y="558699"/>
                  <a:pt x="5500876" y="587935"/>
                </a:cubicBezTo>
                <a:cubicBezTo>
                  <a:pt x="5353212" y="617171"/>
                  <a:pt x="5089445" y="569600"/>
                  <a:pt x="4871070" y="587935"/>
                </a:cubicBezTo>
                <a:cubicBezTo>
                  <a:pt x="4652695" y="606270"/>
                  <a:pt x="4503466" y="555718"/>
                  <a:pt x="4201064" y="587935"/>
                </a:cubicBezTo>
                <a:cubicBezTo>
                  <a:pt x="3898662" y="620152"/>
                  <a:pt x="3540866" y="593336"/>
                  <a:pt x="2941451" y="587935"/>
                </a:cubicBezTo>
                <a:cubicBezTo>
                  <a:pt x="2734824" y="591609"/>
                  <a:pt x="2627992" y="608671"/>
                  <a:pt x="2335512" y="587935"/>
                </a:cubicBezTo>
                <a:cubicBezTo>
                  <a:pt x="2043032" y="567199"/>
                  <a:pt x="1921179" y="574044"/>
                  <a:pt x="1800168" y="587935"/>
                </a:cubicBezTo>
                <a:cubicBezTo>
                  <a:pt x="1679157" y="601826"/>
                  <a:pt x="1321569" y="580398"/>
                  <a:pt x="1176580" y="587935"/>
                </a:cubicBezTo>
                <a:lnTo>
                  <a:pt x="1176580" y="587935"/>
                </a:lnTo>
                <a:cubicBezTo>
                  <a:pt x="911691" y="591709"/>
                  <a:pt x="780175" y="569979"/>
                  <a:pt x="637286" y="587935"/>
                </a:cubicBezTo>
                <a:cubicBezTo>
                  <a:pt x="494397" y="605891"/>
                  <a:pt x="277934" y="603147"/>
                  <a:pt x="97991" y="587935"/>
                </a:cubicBezTo>
                <a:cubicBezTo>
                  <a:pt x="42011" y="586367"/>
                  <a:pt x="1002" y="555085"/>
                  <a:pt x="0" y="489944"/>
                </a:cubicBezTo>
                <a:lnTo>
                  <a:pt x="0" y="489946"/>
                </a:lnTo>
                <a:cubicBezTo>
                  <a:pt x="-40918" y="437154"/>
                  <a:pt x="-99946" y="386139"/>
                  <a:pt x="-164909" y="306320"/>
                </a:cubicBezTo>
                <a:cubicBezTo>
                  <a:pt x="-123944" y="321399"/>
                  <a:pt x="-71554" y="321274"/>
                  <a:pt x="0" y="342962"/>
                </a:cubicBezTo>
                <a:cubicBezTo>
                  <a:pt x="-4143" y="229947"/>
                  <a:pt x="-2682" y="183003"/>
                  <a:pt x="0" y="97991"/>
                </a:cubicBezTo>
                <a:close/>
              </a:path>
              <a:path w="7059482" h="587935" stroke="0" extrusionOk="0">
                <a:moveTo>
                  <a:pt x="0" y="97991"/>
                </a:moveTo>
                <a:cubicBezTo>
                  <a:pt x="-11025" y="48981"/>
                  <a:pt x="56150" y="4015"/>
                  <a:pt x="97991" y="0"/>
                </a:cubicBezTo>
                <a:cubicBezTo>
                  <a:pt x="252419" y="-4419"/>
                  <a:pt x="503524" y="-24984"/>
                  <a:pt x="604928" y="0"/>
                </a:cubicBezTo>
                <a:cubicBezTo>
                  <a:pt x="706332" y="24984"/>
                  <a:pt x="914356" y="-4379"/>
                  <a:pt x="1176580" y="0"/>
                </a:cubicBezTo>
                <a:lnTo>
                  <a:pt x="1176580" y="0"/>
                </a:lnTo>
                <a:cubicBezTo>
                  <a:pt x="1359935" y="2941"/>
                  <a:pt x="1552723" y="20401"/>
                  <a:pt x="1800168" y="0"/>
                </a:cubicBezTo>
                <a:cubicBezTo>
                  <a:pt x="2047613" y="-20401"/>
                  <a:pt x="2211926" y="22955"/>
                  <a:pt x="2353161" y="0"/>
                </a:cubicBezTo>
                <a:cubicBezTo>
                  <a:pt x="2494396" y="-22955"/>
                  <a:pt x="2799226" y="-4209"/>
                  <a:pt x="2941451" y="0"/>
                </a:cubicBezTo>
                <a:cubicBezTo>
                  <a:pt x="3052168" y="-17911"/>
                  <a:pt x="3267936" y="-15898"/>
                  <a:pt x="3490856" y="0"/>
                </a:cubicBezTo>
                <a:cubicBezTo>
                  <a:pt x="3713777" y="15898"/>
                  <a:pt x="4058654" y="-22895"/>
                  <a:pt x="4241264" y="0"/>
                </a:cubicBezTo>
                <a:cubicBezTo>
                  <a:pt x="4423874" y="22895"/>
                  <a:pt x="4517467" y="16683"/>
                  <a:pt x="4790669" y="0"/>
                </a:cubicBezTo>
                <a:cubicBezTo>
                  <a:pt x="5063872" y="-16683"/>
                  <a:pt x="5175576" y="10874"/>
                  <a:pt x="5380275" y="0"/>
                </a:cubicBezTo>
                <a:cubicBezTo>
                  <a:pt x="5584974" y="-10874"/>
                  <a:pt x="5774929" y="-10050"/>
                  <a:pt x="6050282" y="0"/>
                </a:cubicBezTo>
                <a:cubicBezTo>
                  <a:pt x="6325635" y="10050"/>
                  <a:pt x="6657715" y="29023"/>
                  <a:pt x="6961491" y="0"/>
                </a:cubicBezTo>
                <a:cubicBezTo>
                  <a:pt x="7022414" y="11136"/>
                  <a:pt x="7061590" y="51945"/>
                  <a:pt x="7059482" y="97991"/>
                </a:cubicBezTo>
                <a:cubicBezTo>
                  <a:pt x="7049485" y="194990"/>
                  <a:pt x="7053000" y="237437"/>
                  <a:pt x="7059482" y="342962"/>
                </a:cubicBezTo>
                <a:lnTo>
                  <a:pt x="7059482" y="342962"/>
                </a:lnTo>
                <a:cubicBezTo>
                  <a:pt x="7055489" y="386983"/>
                  <a:pt x="7059259" y="424344"/>
                  <a:pt x="7059482" y="489946"/>
                </a:cubicBezTo>
                <a:lnTo>
                  <a:pt x="7059482" y="489944"/>
                </a:lnTo>
                <a:cubicBezTo>
                  <a:pt x="7061350" y="539884"/>
                  <a:pt x="7005150" y="581089"/>
                  <a:pt x="6961491" y="587935"/>
                </a:cubicBezTo>
                <a:cubicBezTo>
                  <a:pt x="6797215" y="611070"/>
                  <a:pt x="6638592" y="567752"/>
                  <a:pt x="6331685" y="587935"/>
                </a:cubicBezTo>
                <a:cubicBezTo>
                  <a:pt x="6024778" y="608118"/>
                  <a:pt x="6020399" y="574108"/>
                  <a:pt x="5782279" y="587935"/>
                </a:cubicBezTo>
                <a:cubicBezTo>
                  <a:pt x="5544159" y="601762"/>
                  <a:pt x="5388742" y="569195"/>
                  <a:pt x="5031872" y="587935"/>
                </a:cubicBezTo>
                <a:cubicBezTo>
                  <a:pt x="4675002" y="606675"/>
                  <a:pt x="4664193" y="558576"/>
                  <a:pt x="4402066" y="587935"/>
                </a:cubicBezTo>
                <a:cubicBezTo>
                  <a:pt x="4139939" y="617294"/>
                  <a:pt x="4024734" y="567164"/>
                  <a:pt x="3691858" y="587935"/>
                </a:cubicBezTo>
                <a:cubicBezTo>
                  <a:pt x="3358982" y="608706"/>
                  <a:pt x="3121629" y="600981"/>
                  <a:pt x="2941451" y="587935"/>
                </a:cubicBezTo>
                <a:cubicBezTo>
                  <a:pt x="2708333" y="583513"/>
                  <a:pt x="2511815" y="581235"/>
                  <a:pt x="2353161" y="587935"/>
                </a:cubicBezTo>
                <a:cubicBezTo>
                  <a:pt x="2194507" y="594636"/>
                  <a:pt x="2022387" y="572485"/>
                  <a:pt x="1782519" y="587935"/>
                </a:cubicBezTo>
                <a:cubicBezTo>
                  <a:pt x="1542651" y="603385"/>
                  <a:pt x="1452498" y="566591"/>
                  <a:pt x="1176580" y="587935"/>
                </a:cubicBezTo>
                <a:lnTo>
                  <a:pt x="1176580" y="587935"/>
                </a:lnTo>
                <a:cubicBezTo>
                  <a:pt x="961452" y="610868"/>
                  <a:pt x="846992" y="575510"/>
                  <a:pt x="637286" y="587935"/>
                </a:cubicBezTo>
                <a:cubicBezTo>
                  <a:pt x="427580" y="600360"/>
                  <a:pt x="295393" y="577365"/>
                  <a:pt x="97991" y="587935"/>
                </a:cubicBezTo>
                <a:cubicBezTo>
                  <a:pt x="42429" y="596136"/>
                  <a:pt x="7954" y="551596"/>
                  <a:pt x="0" y="489944"/>
                </a:cubicBezTo>
                <a:lnTo>
                  <a:pt x="0" y="489946"/>
                </a:lnTo>
                <a:cubicBezTo>
                  <a:pt x="-35114" y="446130"/>
                  <a:pt x="-106942" y="366582"/>
                  <a:pt x="-164909" y="306320"/>
                </a:cubicBezTo>
                <a:cubicBezTo>
                  <a:pt x="-92323" y="328344"/>
                  <a:pt x="-44449" y="337515"/>
                  <a:pt x="0" y="342962"/>
                </a:cubicBezTo>
                <a:cubicBezTo>
                  <a:pt x="9186" y="233175"/>
                  <a:pt x="4803" y="159755"/>
                  <a:pt x="0" y="9799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32158807">
                  <a:prstGeom prst="wedgeRoundRectCallout">
                    <a:avLst>
                      <a:gd name="adj1" fmla="val -52336"/>
                      <a:gd name="adj2" fmla="val 210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Wozu kann man </a:t>
            </a:r>
            <a:r>
              <a:rPr lang="de-DE" dirty="0" err="1"/>
              <a:t>Powerpoint</a:t>
            </a:r>
            <a:r>
              <a:rPr lang="de-DE" dirty="0"/>
              <a:t> noch nutzen?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8309BDEF-BBA6-4CE5-8DB1-A5F2251D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CC-BY-SA Reber/von Hoyningen-Huene/Zöbeley, </a:t>
            </a:r>
            <a:r>
              <a:rPr lang="en-US" dirty="0" err="1"/>
              <a:t>BdBs</a:t>
            </a:r>
            <a:r>
              <a:rPr lang="en-US" dirty="0"/>
              <a:t> </a:t>
            </a:r>
            <a:r>
              <a:rPr lang="en-US" dirty="0" err="1"/>
              <a:t>FöS</a:t>
            </a:r>
            <a:r>
              <a:rPr lang="en-US" dirty="0"/>
              <a:t> OBB - https://fs-ob.de</a:t>
            </a:r>
          </a:p>
        </p:txBody>
      </p:sp>
    </p:spTree>
    <p:extLst>
      <p:ext uri="{BB962C8B-B14F-4D97-AF65-F5344CB8AC3E}">
        <p14:creationId xmlns:p14="http://schemas.microsoft.com/office/powerpoint/2010/main" val="2536337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93" y="8485117"/>
            <a:ext cx="18360000" cy="3974430"/>
          </a:xfrm>
          <a:prstGeom prst="rect">
            <a:avLst/>
          </a:prstGeom>
          <a:noFill/>
        </p:spPr>
      </p:pic>
      <p:sp>
        <p:nvSpPr>
          <p:cNvPr id="7" name="Fußzeilenplatzhalter 6"/>
          <p:cNvSpPr>
            <a:spLocks noGrp="1"/>
          </p:cNvSpPr>
          <p:nvPr>
            <p:ph type="ftr" sz="quarter" idx="4294967295"/>
          </p:nvPr>
        </p:nvSpPr>
        <p:spPr>
          <a:xfrm>
            <a:off x="0" y="6550025"/>
            <a:ext cx="7200900" cy="2984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CC-BY-SA Reber/von Hoyningen-Huene/Zöbeley, BdBs FöS OBB - https://fs-ob.de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6000" y="189000"/>
            <a:ext cx="3600000" cy="584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Anfang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296000" y="189000"/>
            <a:ext cx="3600000" cy="584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Höhepunkt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256000" y="189000"/>
            <a:ext cx="3600000" cy="584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Schluss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36000" y="908998"/>
            <a:ext cx="3600000" cy="5040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296000" y="908998"/>
            <a:ext cx="3600000" cy="5040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256000" y="908998"/>
            <a:ext cx="3600000" cy="5040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36000" y="6057050"/>
            <a:ext cx="3600000" cy="584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Hauptfigur und deren Welt sowie grundlegendes Thema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296000" y="6057050"/>
            <a:ext cx="3600000" cy="584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Eigentliche Handlung, Problem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Emoji"/>
              <a:ea typeface="+mn-ea"/>
              <a:cs typeface="+mn-cs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256000" y="6057050"/>
            <a:ext cx="3600000" cy="584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Lösung für das Problem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Emoji"/>
              <a:ea typeface="+mn-ea"/>
              <a:cs typeface="+mn-cs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701618" y="5505999"/>
            <a:ext cx="8724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Wann?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595009" y="5508143"/>
            <a:ext cx="720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Wo?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15009" y="5505999"/>
            <a:ext cx="7200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Wer?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759898" y="5229000"/>
            <a:ext cx="25200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Was ist passiert? oder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Was ist das Problem?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8874300" y="5505999"/>
            <a:ext cx="237882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Was ist die Lösung?</a:t>
            </a:r>
          </a:p>
        </p:txBody>
      </p:sp>
    </p:spTree>
    <p:extLst>
      <p:ext uri="{BB962C8B-B14F-4D97-AF65-F5344CB8AC3E}">
        <p14:creationId xmlns:p14="http://schemas.microsoft.com/office/powerpoint/2010/main" val="1383376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81E2B3-F0DB-40C1-8B98-B04A5FFF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Blitzlesen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326BEB-57C9-4D4D-90D3-EC2B345DC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15562"/>
            <a:ext cx="4464424" cy="4453532"/>
          </a:xfrm>
        </p:spPr>
        <p:txBody>
          <a:bodyPr/>
          <a:lstStyle/>
          <a:p>
            <a:r>
              <a:rPr lang="de-DE" dirty="0"/>
              <a:t>Vorhandene </a:t>
            </a:r>
            <a:r>
              <a:rPr lang="de-DE" dirty="0" err="1"/>
              <a:t>Powerpoint</a:t>
            </a:r>
            <a:r>
              <a:rPr lang="de-DE" dirty="0"/>
              <a:t>-Dateien im Rahmen eines Lesetrainingsprogramms: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B2624B-FE20-43AD-9A11-7B0C40D0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B6F8E47-FD3B-4E44-A2F7-5F4739F1F0CF}"/>
              </a:ext>
            </a:extLst>
          </p:cNvPr>
          <p:cNvSpPr txBox="1">
            <a:spLocks/>
          </p:cNvSpPr>
          <p:nvPr/>
        </p:nvSpPr>
        <p:spPr>
          <a:xfrm>
            <a:off x="6096000" y="1415562"/>
            <a:ext cx="4822804" cy="4453532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Selbst erstellte Powerpoints:</a:t>
            </a:r>
          </a:p>
          <a:p>
            <a:r>
              <a:rPr lang="de-DE" dirty="0"/>
              <a:t>Z.B. schnelle Bildbenennung – Wortschatz: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Z.B. Schnellbenennung beim Lesen: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Z.B. Schnellbenennung Lesen Signalgruppen: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370C754-1552-4CBE-B699-A82BA6E36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687" y="2090559"/>
            <a:ext cx="3107129" cy="368075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923CAE6-890E-433F-AF2E-C76147E04F6C}"/>
              </a:ext>
            </a:extLst>
          </p:cNvPr>
          <p:cNvSpPr txBox="1"/>
          <p:nvPr/>
        </p:nvSpPr>
        <p:spPr>
          <a:xfrm>
            <a:off x="1161439" y="5778416"/>
            <a:ext cx="5049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Mayer, A. (2018): Blitzschnelle Worterkennung (</a:t>
            </a:r>
            <a:r>
              <a:rPr lang="de-DE" sz="1100" dirty="0" err="1"/>
              <a:t>BliWo</a:t>
            </a:r>
            <a:r>
              <a:rPr lang="de-DE" sz="1100" dirty="0"/>
              <a:t>). Borgmann, Dortmund.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436BCDD-A0EB-417E-9BA2-38E3C6D01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930" y="4340338"/>
            <a:ext cx="167005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3600" dirty="0">
                <a:solidFill>
                  <a:srgbClr val="000000"/>
                </a:solidFill>
                <a:latin typeface="Grundschrift" panose="00000500000000000000" pitchFamily="2" charset="0"/>
              </a:rPr>
              <a:t>Raupe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0D6A40F9-E0D1-4A16-A1E0-7196C8A49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1156" y="4340338"/>
            <a:ext cx="205997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3600" dirty="0">
                <a:solidFill>
                  <a:srgbClr val="000000"/>
                </a:solidFill>
                <a:latin typeface="Grundschrift" panose="00000500000000000000" pitchFamily="2" charset="0"/>
              </a:rPr>
              <a:t>Schnecke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13078A9-8AD7-4CBF-A54F-E9E72E95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1730" y="4330757"/>
            <a:ext cx="15255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3600" dirty="0">
                <a:solidFill>
                  <a:srgbClr val="000000"/>
                </a:solidFill>
                <a:latin typeface="Grundschrift" panose="00000500000000000000" pitchFamily="2" charset="0"/>
              </a:rPr>
              <a:t>Käfer</a:t>
            </a:r>
          </a:p>
        </p:txBody>
      </p:sp>
      <p:pic>
        <p:nvPicPr>
          <p:cNvPr id="17" name="Grafik 16" descr="Wurm Silhouette">
            <a:extLst>
              <a:ext uri="{FF2B5EF4-FFF2-40B4-BE49-F238E27FC236}">
                <a16:creationId xmlns:a16="http://schemas.microsoft.com/office/drawing/2014/main" id="{A460A8BA-BE96-4A7B-AEAF-E6D47FE0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4582" y="2174163"/>
            <a:ext cx="1401051" cy="1401051"/>
          </a:xfrm>
          <a:prstGeom prst="rect">
            <a:avLst/>
          </a:prstGeom>
        </p:spPr>
      </p:pic>
      <p:pic>
        <p:nvPicPr>
          <p:cNvPr id="18" name="Grafik 17" descr="Käfer Silhouette">
            <a:extLst>
              <a:ext uri="{FF2B5EF4-FFF2-40B4-BE49-F238E27FC236}">
                <a16:creationId xmlns:a16="http://schemas.microsoft.com/office/drawing/2014/main" id="{256E8919-DFC5-4E01-BF94-870AA03FA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8254" y="2516570"/>
            <a:ext cx="1401051" cy="1401051"/>
          </a:xfrm>
          <a:prstGeom prst="rect">
            <a:avLst/>
          </a:prstGeom>
        </p:spPr>
      </p:pic>
      <p:pic>
        <p:nvPicPr>
          <p:cNvPr id="19" name="Grafik 18" descr="Schnecke Silhouette">
            <a:extLst>
              <a:ext uri="{FF2B5EF4-FFF2-40B4-BE49-F238E27FC236}">
                <a16:creationId xmlns:a16="http://schemas.microsoft.com/office/drawing/2014/main" id="{B0ADCED7-3B7A-4788-970C-09DBE6AD6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93669" y="2137925"/>
            <a:ext cx="1401051" cy="1401051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6BCC628E-E2A4-4D75-8EA4-C9C648AFA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24332"/>
            <a:ext cx="167005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3600" dirty="0">
                <a:solidFill>
                  <a:srgbClr val="000000"/>
                </a:solidFill>
                <a:latin typeface="Grundschrift" panose="00000500000000000000" pitchFamily="2" charset="0"/>
              </a:rPr>
              <a:t>Kopf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E25DD1DB-59FC-4A50-9CE7-48B6AB4EB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5624332"/>
            <a:ext cx="205997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3600" dirty="0">
                <a:solidFill>
                  <a:srgbClr val="000000"/>
                </a:solidFill>
                <a:latin typeface="Grundschrift" panose="00000500000000000000" pitchFamily="2" charset="0"/>
              </a:rPr>
              <a:t>Schopf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C16AD140-B2F5-4017-8189-16284DFC3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800" y="5614751"/>
            <a:ext cx="152558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3600" dirty="0">
                <a:solidFill>
                  <a:srgbClr val="000000"/>
                </a:solidFill>
                <a:latin typeface="Grundschrift" panose="00000500000000000000" pitchFamily="2" charset="0"/>
              </a:rPr>
              <a:t>Topf</a:t>
            </a:r>
          </a:p>
        </p:txBody>
      </p:sp>
    </p:spTree>
    <p:extLst>
      <p:ext uri="{BB962C8B-B14F-4D97-AF65-F5344CB8AC3E}">
        <p14:creationId xmlns:p14="http://schemas.microsoft.com/office/powerpoint/2010/main" val="4968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15" grpId="0" animBg="1" autoUpdateAnimBg="0"/>
      <p:bldP spid="16" grpId="0" animBg="1" autoUpdateAnimBg="0"/>
      <p:bldP spid="20" grpId="0" animBg="1" autoUpdateAnimBg="0"/>
      <p:bldP spid="21" grpId="0" animBg="1" autoUpdateAnimBg="0"/>
      <p:bldP spid="22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7EEFDE-600A-7542-8ABE-E7F79B0D6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61C5ACE-4EE6-F340-9DD2-B729A719E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38" t="7650" r="8699" b="60682"/>
          <a:stretch/>
        </p:blipFill>
        <p:spPr>
          <a:xfrm rot="20956827">
            <a:off x="584364" y="3253231"/>
            <a:ext cx="1172067" cy="11204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BDAC847-B3BB-0545-820C-0B8ABA70C3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05" t="64634" r="53693" b="5902"/>
          <a:stretch/>
        </p:blipFill>
        <p:spPr>
          <a:xfrm>
            <a:off x="478536" y="5006787"/>
            <a:ext cx="2743746" cy="13189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66C94F-2C2F-0840-A9B6-8D943DEF0A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46" t="50000" r="42287" b="13651"/>
          <a:stretch/>
        </p:blipFill>
        <p:spPr>
          <a:xfrm>
            <a:off x="9401856" y="4759287"/>
            <a:ext cx="2479077" cy="17238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6693513-7ADA-464F-A76B-8521431DB0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22" t="36530" r="86146" b="48138"/>
          <a:stretch/>
        </p:blipFill>
        <p:spPr>
          <a:xfrm>
            <a:off x="9633210" y="5636022"/>
            <a:ext cx="634510" cy="68968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198D6E4-209E-3A4A-8BE5-D054D77104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094" t="42151" r="44992" b="46097"/>
          <a:stretch/>
        </p:blipFill>
        <p:spPr>
          <a:xfrm>
            <a:off x="1669431" y="4587457"/>
            <a:ext cx="1059306" cy="6495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CC91223-D82E-9D40-9169-580AF4A44A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26" t="19715" r="65226" b="58968"/>
          <a:stretch/>
        </p:blipFill>
        <p:spPr>
          <a:xfrm>
            <a:off x="10522569" y="4912219"/>
            <a:ext cx="913763" cy="80683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AC40DD5-AA7C-804D-B2D5-D426A413692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702" t="34455" r="73259" b="46243"/>
          <a:stretch/>
        </p:blipFill>
        <p:spPr>
          <a:xfrm>
            <a:off x="1863402" y="3923482"/>
            <a:ext cx="671364" cy="8163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82F5C-75BE-7C4A-AFB5-676519B082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002" t="57709" r="926" b="8541"/>
          <a:stretch/>
        </p:blipFill>
        <p:spPr>
          <a:xfrm>
            <a:off x="9485287" y="4043624"/>
            <a:ext cx="1185362" cy="98738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36A21BC-3156-4518-BE79-E271FF82A338}"/>
              </a:ext>
            </a:extLst>
          </p:cNvPr>
          <p:cNvSpPr txBox="1"/>
          <p:nvPr/>
        </p:nvSpPr>
        <p:spPr>
          <a:xfrm>
            <a:off x="3778624" y="374901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12"/>
              </a:rPr>
              <a:t>https://marcelbaumgaertner.com/downloads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9383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75CF3-05F4-8646-A3F6-1DB3F6C74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005"/>
            <a:ext cx="12192000" cy="10277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  Tafeln und Präsentationsmedien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301A40-BBCE-1D48-8300-88B6221C0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0" t="13044" r="65339" b="11884"/>
          <a:stretch/>
        </p:blipFill>
        <p:spPr>
          <a:xfrm>
            <a:off x="99392" y="1408818"/>
            <a:ext cx="2047461" cy="4956003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1F4606-7B0E-B049-905D-D2360FC3A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4" t="13991" r="45280" b="38763"/>
          <a:stretch/>
        </p:blipFill>
        <p:spPr>
          <a:xfrm>
            <a:off x="2167689" y="1222745"/>
            <a:ext cx="6082748" cy="32401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7FE2E09-C72B-314E-8ACD-188B98B97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24" t="31490" r="29997" b="26803"/>
          <a:stretch/>
        </p:blipFill>
        <p:spPr>
          <a:xfrm>
            <a:off x="8397926" y="1222745"/>
            <a:ext cx="3646584" cy="2860235"/>
          </a:xfrm>
          <a:prstGeom prst="rect">
            <a:avLst/>
          </a:prstGeom>
        </p:spPr>
      </p:pic>
      <p:pic>
        <p:nvPicPr>
          <p:cNvPr id="4" name="Grafik 3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D6416306-3FD1-8E4B-9013-A24E4D62B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525" t="2262" r="3234" b="40029"/>
          <a:stretch/>
        </p:blipFill>
        <p:spPr>
          <a:xfrm>
            <a:off x="4725038" y="3210979"/>
            <a:ext cx="6288157" cy="343012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DE6523B-802B-4AE8-AB6C-2F3C6D67FF39}"/>
              </a:ext>
            </a:extLst>
          </p:cNvPr>
          <p:cNvSpPr txBox="1"/>
          <p:nvPr/>
        </p:nvSpPr>
        <p:spPr>
          <a:xfrm>
            <a:off x="113174" y="6198328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CC-BY-SA Mareike Baumgärtner: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https://marcelbaumgaertner.com/downloads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70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iegelstein, Baumaterial enthält.&#10;&#10;Automatisch generierte Beschreibung">
            <a:extLst>
              <a:ext uri="{FF2B5EF4-FFF2-40B4-BE49-F238E27FC236}">
                <a16:creationId xmlns:a16="http://schemas.microsoft.com/office/drawing/2014/main" id="{786BF713-699A-004E-B274-2D4149100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224107" cy="69607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E64104-2ACD-264C-88F4-15A118BEF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085" r="6668"/>
          <a:stretch/>
        </p:blipFill>
        <p:spPr>
          <a:xfrm>
            <a:off x="-15777" y="5412934"/>
            <a:ext cx="12239884" cy="1673666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76F3E3-B1E8-0043-B4ED-16DBC4256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4" t="13991" r="45280" b="38763"/>
          <a:stretch/>
        </p:blipFill>
        <p:spPr>
          <a:xfrm>
            <a:off x="3036188" y="53509"/>
            <a:ext cx="6399444" cy="3668929"/>
          </a:xfrm>
          <a:prstGeom prst="rect">
            <a:avLst/>
          </a:prstGeom>
        </p:spPr>
      </p:pic>
      <p:pic>
        <p:nvPicPr>
          <p:cNvPr id="10" name="Grafik 9" descr="Ein Bild, das dunkel, Datei enthält.&#10;&#10;Automatisch generierte Beschreibung">
            <a:extLst>
              <a:ext uri="{FF2B5EF4-FFF2-40B4-BE49-F238E27FC236}">
                <a16:creationId xmlns:a16="http://schemas.microsoft.com/office/drawing/2014/main" id="{77A815D5-9375-D142-BDF9-F15374F5B5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39" t="16085" r="14207" b="14709"/>
          <a:stretch/>
        </p:blipFill>
        <p:spPr>
          <a:xfrm>
            <a:off x="17189" y="1845770"/>
            <a:ext cx="2985745" cy="43979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BA813AE-94F9-F04A-8FEC-E9D8CD194F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9" t="20833" r="86139" b="63528"/>
          <a:stretch/>
        </p:blipFill>
        <p:spPr>
          <a:xfrm>
            <a:off x="269689" y="4010732"/>
            <a:ext cx="1012447" cy="11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8BDE7FE-9823-184C-A06E-1E168622C0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9" t="20833" r="86139" b="63528"/>
          <a:stretch/>
        </p:blipFill>
        <p:spPr>
          <a:xfrm>
            <a:off x="1159134" y="4029612"/>
            <a:ext cx="1012447" cy="11086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5BC8522-77AF-374B-B2DF-839B8B6661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29" t="20833" r="86139" b="63528"/>
          <a:stretch/>
        </p:blipFill>
        <p:spPr>
          <a:xfrm>
            <a:off x="299857" y="5040844"/>
            <a:ext cx="972845" cy="10653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D6D382-BC21-A847-BB77-BFFDFD0366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810" t="29953" r="34820" b="47165"/>
          <a:stretch/>
        </p:blipFill>
        <p:spPr>
          <a:xfrm>
            <a:off x="896606" y="-141746"/>
            <a:ext cx="1655298" cy="2301898"/>
          </a:xfrm>
          <a:prstGeom prst="rect">
            <a:avLst/>
          </a:prstGeom>
        </p:spPr>
      </p:pic>
      <p:pic>
        <p:nvPicPr>
          <p:cNvPr id="15" name="Grafik 14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480A2752-E471-C146-87B3-4A82D02A3C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879" t="41537" r="43614" b="44115"/>
          <a:stretch/>
        </p:blipFill>
        <p:spPr>
          <a:xfrm>
            <a:off x="10619650" y="3949034"/>
            <a:ext cx="1361664" cy="8236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0A66016-7D52-8F4E-A561-33458D2E83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22" t="36530" r="86146" b="48138"/>
          <a:stretch/>
        </p:blipFill>
        <p:spPr>
          <a:xfrm>
            <a:off x="1297913" y="5079779"/>
            <a:ext cx="972845" cy="105744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6392BD0-0085-5D46-8891-7576B302186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275" t="8856" r="8053" b="73394"/>
          <a:stretch/>
        </p:blipFill>
        <p:spPr>
          <a:xfrm>
            <a:off x="9243689" y="839978"/>
            <a:ext cx="2980417" cy="198484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C3EA09B-F329-F447-B4AF-E10A816FBD1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026" t="19715" r="65226" b="58968"/>
          <a:stretch/>
        </p:blipFill>
        <p:spPr>
          <a:xfrm>
            <a:off x="1427116" y="1966766"/>
            <a:ext cx="1453806" cy="1283687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86C3BF-77BE-0544-96DB-6726110889F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343" t="64127" r="61328" b="16812"/>
          <a:stretch/>
        </p:blipFill>
        <p:spPr>
          <a:xfrm>
            <a:off x="241431" y="3062177"/>
            <a:ext cx="1126427" cy="1079257"/>
          </a:xfrm>
          <a:prstGeom prst="rect">
            <a:avLst/>
          </a:prstGeom>
        </p:spPr>
      </p:pic>
      <p:pic>
        <p:nvPicPr>
          <p:cNvPr id="20" name="Grafik 19" descr="Ein Bild, das Text, Licht enthält.&#10;&#10;Automatisch generierte Beschreibung">
            <a:extLst>
              <a:ext uri="{FF2B5EF4-FFF2-40B4-BE49-F238E27FC236}">
                <a16:creationId xmlns:a16="http://schemas.microsoft.com/office/drawing/2014/main" id="{BA7CDBAC-B63C-5040-8EEC-B4544175D4D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154" t="42838" r="68210" b="15745"/>
          <a:stretch/>
        </p:blipFill>
        <p:spPr>
          <a:xfrm>
            <a:off x="8200611" y="3608551"/>
            <a:ext cx="1771313" cy="28542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0FEA42-09EB-9C4D-BA10-636C6D7CB99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31" t="68258" r="53592" b="6935"/>
          <a:stretch/>
        </p:blipFill>
        <p:spPr>
          <a:xfrm>
            <a:off x="7091436" y="4530835"/>
            <a:ext cx="5100564" cy="208372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9CFC035-9DFB-D242-888B-BC05DCD049A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013" r="33443" b="77189"/>
          <a:stretch/>
        </p:blipFill>
        <p:spPr>
          <a:xfrm rot="680455">
            <a:off x="9110959" y="187641"/>
            <a:ext cx="3259890" cy="7232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CE5BE90-92B4-8347-AF69-2063EAB037B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013" r="33443" b="77189"/>
          <a:stretch/>
        </p:blipFill>
        <p:spPr>
          <a:xfrm>
            <a:off x="5605974" y="-97628"/>
            <a:ext cx="3785823" cy="839979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D5FD92DC-D033-2042-B123-694A632007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623" t="5783" r="54421" b="77992"/>
          <a:stretch/>
        </p:blipFill>
        <p:spPr>
          <a:xfrm>
            <a:off x="3958791" y="884096"/>
            <a:ext cx="3973546" cy="9933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490CCD4-8FE5-C543-87CD-ECC44C7309B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3339" t="46140" r="49056" b="23659"/>
          <a:stretch/>
        </p:blipFill>
        <p:spPr>
          <a:xfrm>
            <a:off x="283164" y="2063319"/>
            <a:ext cx="1143951" cy="111741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0963CE8-4CE5-DF44-B683-C9DFEF00914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5609" t="41285" r="24235" b="28514"/>
          <a:stretch/>
        </p:blipFill>
        <p:spPr>
          <a:xfrm rot="10800000">
            <a:off x="2950270" y="4766253"/>
            <a:ext cx="2267968" cy="12933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AF8717-D5BF-E842-9689-7905EB60EB4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8036" t="33574" r="61801" b="15715"/>
          <a:stretch/>
        </p:blipFill>
        <p:spPr>
          <a:xfrm>
            <a:off x="1929862" y="3319155"/>
            <a:ext cx="2397222" cy="343305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F17EF50-0B3E-834A-8F1E-F4F5DC12E65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0909" t="39421" r="57483" b="28439"/>
          <a:stretch/>
        </p:blipFill>
        <p:spPr>
          <a:xfrm>
            <a:off x="10025733" y="3471504"/>
            <a:ext cx="698640" cy="1101534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C58CDE-CE3C-4D5F-AB8D-747E838F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90F8C0A-05FA-410D-9943-C1CAF2A20052}"/>
              </a:ext>
            </a:extLst>
          </p:cNvPr>
          <p:cNvSpPr txBox="1"/>
          <p:nvPr/>
        </p:nvSpPr>
        <p:spPr>
          <a:xfrm>
            <a:off x="113174" y="6198328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</a:rPr>
              <a:t>CC-BY-SA Mareike Baumgärtner: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https://marcelbaumgaertner.com/downloads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61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72D60-A31C-4615-ACA0-07A5B791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1284"/>
          </a:xfrm>
        </p:spPr>
        <p:txBody>
          <a:bodyPr>
            <a:normAutofit/>
          </a:bodyPr>
          <a:lstStyle/>
          <a:p>
            <a:r>
              <a:rPr lang="de-DE" dirty="0"/>
              <a:t>Überblick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5863B9EC-0F44-4E31-84C9-F9D0B1BE50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23384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4CAF4-29AB-4C0C-A661-D9278460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45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draußen, Frühling enthält.&#10;&#10;Automatisch generierte Beschreibung">
            <a:extLst>
              <a:ext uri="{FF2B5EF4-FFF2-40B4-BE49-F238E27FC236}">
                <a16:creationId xmlns:a16="http://schemas.microsoft.com/office/drawing/2014/main" id="{C322B148-B456-A14F-83D2-62138EDA6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05" y="0"/>
            <a:ext cx="12191998" cy="6942496"/>
          </a:xfrm>
          <a:prstGeom prst="rect">
            <a:avLst/>
          </a:prstGeom>
        </p:spPr>
      </p:pic>
      <p:pic>
        <p:nvPicPr>
          <p:cNvPr id="9" name="Grafik 8" descr="Ein Bild, das Messanzeige, Gerät enthält.&#10;&#10;Automatisch generierte Beschreibung">
            <a:extLst>
              <a:ext uri="{FF2B5EF4-FFF2-40B4-BE49-F238E27FC236}">
                <a16:creationId xmlns:a16="http://schemas.microsoft.com/office/drawing/2014/main" id="{25CBB1E8-C082-A741-A00B-2527070F2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8" t="1875" r="81398" b="78789"/>
          <a:stretch/>
        </p:blipFill>
        <p:spPr>
          <a:xfrm>
            <a:off x="6207380" y="116071"/>
            <a:ext cx="1314450" cy="1326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D05C8A7-C922-A641-B5FD-4E8B430038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085"/>
          <a:stretch/>
        </p:blipFill>
        <p:spPr>
          <a:xfrm>
            <a:off x="0" y="5028086"/>
            <a:ext cx="12192000" cy="19144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7C9AC6-948E-4E43-B752-7F2B9CD2A1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438" t="7650" r="8699" b="60682"/>
          <a:stretch/>
        </p:blipFill>
        <p:spPr>
          <a:xfrm>
            <a:off x="287553" y="385087"/>
            <a:ext cx="2568616" cy="2455532"/>
          </a:xfrm>
          <a:prstGeom prst="rect">
            <a:avLst/>
          </a:prstGeom>
        </p:spPr>
      </p:pic>
      <p:pic>
        <p:nvPicPr>
          <p:cNvPr id="12" name="Grafik 11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3A8CB97D-B89F-7C4F-9231-8261763D92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041" r="16745" b="13016"/>
          <a:stretch/>
        </p:blipFill>
        <p:spPr>
          <a:xfrm>
            <a:off x="10413756" y="-2355427"/>
            <a:ext cx="1711843" cy="5965371"/>
          </a:xfrm>
          <a:prstGeom prst="rect">
            <a:avLst/>
          </a:prstGeom>
        </p:spPr>
      </p:pic>
      <p:pic>
        <p:nvPicPr>
          <p:cNvPr id="17" name="Grafik 16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5122BD59-A6CB-894E-9FFF-022531DAFB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9" t="41537" r="43614" b="44115"/>
          <a:stretch/>
        </p:blipFill>
        <p:spPr>
          <a:xfrm>
            <a:off x="10202920" y="3872991"/>
            <a:ext cx="1583018" cy="9575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164C866-DD3C-014B-883D-ABF2E27DCA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02" t="34455" r="73259" b="46243"/>
          <a:stretch/>
        </p:blipFill>
        <p:spPr>
          <a:xfrm>
            <a:off x="10671339" y="3264047"/>
            <a:ext cx="646180" cy="7857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8DEDAD2-2498-A946-A361-739AC28A0C7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482" t="64999" r="53940" b="5697"/>
          <a:stretch/>
        </p:blipFill>
        <p:spPr>
          <a:xfrm>
            <a:off x="7238118" y="4399084"/>
            <a:ext cx="4551016" cy="21962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232B1E9-EA2D-844D-9FCE-AE7318197CD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946" t="50000" r="42287" b="13651"/>
          <a:stretch/>
        </p:blipFill>
        <p:spPr>
          <a:xfrm>
            <a:off x="277460" y="3507926"/>
            <a:ext cx="3585029" cy="249282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F32FCDA-4267-7645-9A30-5CDF35C11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000" t="13044" r="65339" b="11884"/>
          <a:stretch/>
        </p:blipFill>
        <p:spPr>
          <a:xfrm>
            <a:off x="3438634" y="238830"/>
            <a:ext cx="2701106" cy="6538191"/>
          </a:xfrm>
          <a:prstGeom prst="rect">
            <a:avLst/>
          </a:prstGeom>
        </p:spPr>
      </p:pic>
      <p:pic>
        <p:nvPicPr>
          <p:cNvPr id="22" name="Grafik 21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81BFCBF3-7FD0-1745-9394-614A395579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9" t="41537" r="43614" b="44115"/>
          <a:stretch/>
        </p:blipFill>
        <p:spPr>
          <a:xfrm>
            <a:off x="545401" y="3227498"/>
            <a:ext cx="1359461" cy="82229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B5EC8A0-A12A-F24E-B6A0-84B122A2E4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88" t="51541" r="86179" b="33127"/>
          <a:stretch/>
        </p:blipFill>
        <p:spPr>
          <a:xfrm>
            <a:off x="696422" y="4768145"/>
            <a:ext cx="900149" cy="978423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A09807-0FD4-1642-95FA-3AAC57ABF49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343" t="64127" r="61328" b="16812"/>
          <a:stretch/>
        </p:blipFill>
        <p:spPr>
          <a:xfrm>
            <a:off x="2373281" y="3852089"/>
            <a:ext cx="1021187" cy="97842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2505328-EDAB-7B48-AE14-8DF579C5CE8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8879" t="47530" r="29504" b="33173"/>
          <a:stretch/>
        </p:blipFill>
        <p:spPr>
          <a:xfrm>
            <a:off x="7587827" y="3930415"/>
            <a:ext cx="759630" cy="71851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D865D27-14D6-D246-83EC-9DC99A772D4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0901" t="47635" r="4205" b="40578"/>
          <a:stretch/>
        </p:blipFill>
        <p:spPr>
          <a:xfrm>
            <a:off x="7575156" y="338405"/>
            <a:ext cx="3433221" cy="88141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40E1B54-9F45-DA41-B5D1-7796F951BF1E}"/>
              </a:ext>
            </a:extLst>
          </p:cNvPr>
          <p:cNvSpPr txBox="1"/>
          <p:nvPr/>
        </p:nvSpPr>
        <p:spPr>
          <a:xfrm>
            <a:off x="8394303" y="427782"/>
            <a:ext cx="157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 6b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11554C9-A608-41A7-AFBC-0EFB3EA9C202}"/>
              </a:ext>
            </a:extLst>
          </p:cNvPr>
          <p:cNvSpPr txBox="1"/>
          <p:nvPr/>
        </p:nvSpPr>
        <p:spPr>
          <a:xfrm>
            <a:off x="113174" y="6198328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</a:rPr>
              <a:t>CC-BY-SA Mareike Baumgärtner: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bg1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https://marcelbaumgaertner.com/downloads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324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Meine Präsentation wird zum Erklärvideo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CC-BY-SA Reber/von Hoyningen-Huene/Zöbeley, BdBs FöS OBB - https://fs-ob.de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506660"/>
            <a:ext cx="4344000" cy="17692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r="41142" b="50000"/>
          <a:stretch/>
        </p:blipFill>
        <p:spPr>
          <a:xfrm>
            <a:off x="5819887" y="2946148"/>
            <a:ext cx="5926222" cy="2831803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D93AE4C-BDA8-4328-BA8D-1CAC413EE29E}"/>
              </a:ext>
            </a:extLst>
          </p:cNvPr>
          <p:cNvSpPr/>
          <p:nvPr/>
        </p:nvSpPr>
        <p:spPr>
          <a:xfrm>
            <a:off x="3523733" y="1860004"/>
            <a:ext cx="2005697" cy="14159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493169-64E5-4CB5-83B5-C6EF2ED70B00}"/>
              </a:ext>
            </a:extLst>
          </p:cNvPr>
          <p:cNvSpPr/>
          <p:nvPr/>
        </p:nvSpPr>
        <p:spPr>
          <a:xfrm>
            <a:off x="8184768" y="4960000"/>
            <a:ext cx="648442" cy="6985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55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30F6D-D22C-4FBE-998F-39F5E8FC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QR-Codes direkt in </a:t>
            </a:r>
            <a:r>
              <a:rPr lang="de-DE" dirty="0" err="1"/>
              <a:t>Powerpoint</a:t>
            </a:r>
            <a:r>
              <a:rPr lang="de-DE" dirty="0"/>
              <a:t> generieren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3539F5-B9FA-4871-9276-4ED74415C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15562"/>
            <a:ext cx="7336715" cy="4453532"/>
          </a:xfrm>
        </p:spPr>
        <p:txBody>
          <a:bodyPr>
            <a:normAutofit/>
          </a:bodyPr>
          <a:lstStyle/>
          <a:p>
            <a:r>
              <a:rPr lang="de-DE" sz="2800" dirty="0"/>
              <a:t>Add-In QR4Office: </a:t>
            </a:r>
          </a:p>
          <a:p>
            <a:r>
              <a:rPr lang="de-DE" sz="2800" dirty="0"/>
              <a:t>Einfügen &gt; Meine Add-Ins &gt; </a:t>
            </a:r>
            <a:br>
              <a:rPr lang="de-DE" sz="2800" dirty="0"/>
            </a:br>
            <a:r>
              <a:rPr lang="de-DE" sz="2800" dirty="0"/>
              <a:t>QR4Office </a:t>
            </a:r>
            <a:br>
              <a:rPr lang="de-DE" sz="2800" dirty="0"/>
            </a:br>
            <a:r>
              <a:rPr lang="de-DE" sz="2800" dirty="0"/>
              <a:t>(muss beim 1. Mal </a:t>
            </a:r>
            <a:br>
              <a:rPr lang="de-DE" sz="2800" dirty="0"/>
            </a:br>
            <a:r>
              <a:rPr lang="de-DE" sz="2800" dirty="0"/>
              <a:t>installiert werden)</a:t>
            </a:r>
          </a:p>
          <a:p>
            <a:br>
              <a:rPr lang="de-DE" sz="2800" dirty="0"/>
            </a:br>
            <a:r>
              <a:rPr lang="de-DE" sz="2800" dirty="0"/>
              <a:t>Rechts erscheint ein Fenster: Gibt man einen Link/Text ein, wird automatisch ein QR-Code generiert, den man per „</a:t>
            </a:r>
            <a:r>
              <a:rPr lang="de-DE" sz="2800" dirty="0" err="1"/>
              <a:t>insert</a:t>
            </a:r>
            <a:r>
              <a:rPr lang="de-DE" sz="2800" dirty="0"/>
              <a:t>“ in die Präsentation einfügen kann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A37E79-E8F7-4EA3-A326-039C0F1DD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16" y="1504681"/>
            <a:ext cx="2705478" cy="19243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639FFC5-9E1E-4C48-BFCE-404E4490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957" y="1388847"/>
            <a:ext cx="2081723" cy="4917173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E06B537-CF6F-45ED-B148-DCF242606A42}"/>
              </a:ext>
            </a:extLst>
          </p:cNvPr>
          <p:cNvCxnSpPr>
            <a:cxnSpLocks/>
          </p:cNvCxnSpPr>
          <p:nvPr/>
        </p:nvCxnSpPr>
        <p:spPr>
          <a:xfrm flipV="1">
            <a:off x="7143078" y="1645920"/>
            <a:ext cx="2076226" cy="623944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C7A5766A-8C5F-4893-9816-B1AFA3042780}"/>
              </a:ext>
            </a:extLst>
          </p:cNvPr>
          <p:cNvSpPr/>
          <p:nvPr/>
        </p:nvSpPr>
        <p:spPr>
          <a:xfrm>
            <a:off x="9149379" y="1756702"/>
            <a:ext cx="2076226" cy="4023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4FFE7D4-1D1A-40A6-A6FE-35C13A4844C4}"/>
              </a:ext>
            </a:extLst>
          </p:cNvPr>
          <p:cNvSpPr/>
          <p:nvPr/>
        </p:nvSpPr>
        <p:spPr>
          <a:xfrm>
            <a:off x="9149379" y="5555944"/>
            <a:ext cx="2076226" cy="4023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A633AAF-BCDE-4D97-BF42-A02B20B16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074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5792B-0C80-4A66-B818-0E5A3DD1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Learningapps.org über Add-In Webviewer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Inhaltsplatzhalter 4" title="Webviewer">
                <a:extLst>
                  <a:ext uri="{FF2B5EF4-FFF2-40B4-BE49-F238E27FC236}">
                    <a16:creationId xmlns:a16="http://schemas.microsoft.com/office/drawing/2014/main" id="{164BA3E4-0484-4CBB-BAC1-FA13E9040549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096963" y="1416050"/>
              <a:ext cx="10058400" cy="445293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Inhaltsplatzhalter 4" title="Webviewer">
                <a:extLst>
                  <a:ext uri="{FF2B5EF4-FFF2-40B4-BE49-F238E27FC236}">
                    <a16:creationId xmlns:a16="http://schemas.microsoft.com/office/drawing/2014/main" id="{164BA3E4-0484-4CBB-BAC1-FA13E90405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6963" y="1416050"/>
                <a:ext cx="10058400" cy="445293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4778D6-A677-4DD6-B4DA-219B0E33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47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0ECAA-81B2-4100-A461-BF3F499F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Ausblick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Grafik 3" descr="Fernglas Silhouette">
            <a:extLst>
              <a:ext uri="{FF2B5EF4-FFF2-40B4-BE49-F238E27FC236}">
                <a16:creationId xmlns:a16="http://schemas.microsoft.com/office/drawing/2014/main" id="{60A58FC6-CCAB-4D11-AE5F-BCA3AF907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797" y="1577182"/>
            <a:ext cx="3412751" cy="3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92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5AEE6A-2EE2-43AC-A507-856DF5E6C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15301"/>
          </a:xfrm>
          <a:prstGeom prst="rect">
            <a:avLst/>
          </a:prstGeom>
        </p:spPr>
      </p:pic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F032C805-6CB6-45E7-8370-B65F042F0173}"/>
              </a:ext>
            </a:extLst>
          </p:cNvPr>
          <p:cNvSpPr/>
          <p:nvPr/>
        </p:nvSpPr>
        <p:spPr>
          <a:xfrm>
            <a:off x="6497619" y="311972"/>
            <a:ext cx="4389119" cy="1866453"/>
          </a:xfrm>
          <a:prstGeom prst="wedgeEllipseCallout">
            <a:avLst>
              <a:gd name="adj1" fmla="val -63738"/>
              <a:gd name="adj2" fmla="val 551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Hilfe, ich komme nicht weiter!?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B341FF-C67A-42B6-A394-D97231383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444" r="92000">
                        <a14:foregroundMark x1="24889" y1="27556" x2="54667" y2="29333"/>
                        <a14:foregroundMark x1="54667" y1="29333" x2="75111" y2="44444"/>
                        <a14:foregroundMark x1="75111" y1="44444" x2="34222" y2="46222"/>
                        <a14:foregroundMark x1="34222" y1="46222" x2="20889" y2="55556"/>
                        <a14:foregroundMark x1="12889" y1="32444" x2="56889" y2="62667"/>
                        <a14:foregroundMark x1="56889" y1="62667" x2="92000" y2="56889"/>
                        <a14:foregroundMark x1="10222" y1="38222" x2="8444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4000" y="4511191"/>
            <a:ext cx="1860456" cy="18604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427990A-2E92-49FF-8EC1-5059F2FAB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578" y="4840940"/>
            <a:ext cx="1954923" cy="121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93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E9C6BBE0-7EFC-415F-B2F9-5D36AEDD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Lesetipp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Kostenloses</a:t>
            </a:r>
            <a:r>
              <a:rPr lang="en-US" dirty="0"/>
              <a:t> E-Book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7F9540-E009-42C1-8240-26653EAD8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5" r="3" b="3958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288F2BF-1E32-4F56-9780-1C1BF164849D}"/>
              </a:ext>
            </a:extLst>
          </p:cNvPr>
          <p:cNvSpPr txBox="1"/>
          <p:nvPr/>
        </p:nvSpPr>
        <p:spPr>
          <a:xfrm>
            <a:off x="4974769" y="2198914"/>
            <a:ext cx="657497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https://visual-books.com/diklusion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6615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F6BB6-ED41-4C0D-A3F7-66CC1A52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BdBs Förderschulen OBB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E35DAD5-28D6-438F-B6D7-DCA5BDCAA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526" y="2274184"/>
            <a:ext cx="3328121" cy="97688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B992C0C-BC85-4483-87B8-03CD3697494A}"/>
              </a:ext>
            </a:extLst>
          </p:cNvPr>
          <p:cNvSpPr txBox="1"/>
          <p:nvPr/>
        </p:nvSpPr>
        <p:spPr>
          <a:xfrm>
            <a:off x="7888526" y="3251067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BdB-Homepage OBB </a:t>
            </a:r>
            <a:r>
              <a:rPr lang="de-DE" dirty="0" err="1"/>
              <a:t>FöS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>
                <a:hlinkClick r:id="rId3"/>
              </a:rPr>
              <a:t>https://fs-ob.de</a:t>
            </a:r>
            <a:r>
              <a:rPr lang="de-DE" dirty="0"/>
              <a:t> </a:t>
            </a:r>
          </a:p>
        </p:txBody>
      </p:sp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D00E494-9A3A-4E0C-B1FF-74A6BC08E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52" y="1403012"/>
            <a:ext cx="3284667" cy="4645716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6465C83-5EC5-4B3E-99CC-9C5C7C9EE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762" y="1341551"/>
            <a:ext cx="3328121" cy="470717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12B4DA-BBFF-4E12-9683-1B51FF87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CC-BY-SA Reber/von Hoyningen-Huene/Zöbeley, </a:t>
            </a:r>
            <a:r>
              <a:rPr lang="en-US" dirty="0" err="1"/>
              <a:t>BdBs</a:t>
            </a:r>
            <a:r>
              <a:rPr lang="en-US" dirty="0"/>
              <a:t> </a:t>
            </a:r>
            <a:r>
              <a:rPr lang="en-US" dirty="0" err="1"/>
              <a:t>FöS</a:t>
            </a:r>
            <a:r>
              <a:rPr lang="en-US" dirty="0"/>
              <a:t> OBB - https://fs-ob.de</a:t>
            </a:r>
          </a:p>
        </p:txBody>
      </p:sp>
    </p:spTree>
    <p:extLst>
      <p:ext uri="{BB962C8B-B14F-4D97-AF65-F5344CB8AC3E}">
        <p14:creationId xmlns:p14="http://schemas.microsoft.com/office/powerpoint/2010/main" val="2244746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B61CF-CFC5-48D9-B5F4-8EDF7B08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18253"/>
          </a:xfrm>
        </p:spPr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C37DA5-8EA4-4D57-BECC-A4F47389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7336716" cy="4023359"/>
          </a:xfrm>
        </p:spPr>
        <p:txBody>
          <a:bodyPr/>
          <a:lstStyle/>
          <a:p>
            <a:r>
              <a:rPr lang="de-DE" sz="3200" b="1" dirty="0"/>
              <a:t>Medienpädagogische Beraterinnen Förderschulen Oberbayern (</a:t>
            </a:r>
            <a:r>
              <a:rPr lang="de-DE" sz="3200" b="1" dirty="0" err="1"/>
              <a:t>mBdBs</a:t>
            </a:r>
            <a:r>
              <a:rPr lang="de-DE" sz="3200" b="1" dirty="0"/>
              <a:t>)</a:t>
            </a:r>
          </a:p>
          <a:p>
            <a:r>
              <a:rPr lang="de-DE" dirty="0"/>
              <a:t>Unsere Homepage: </a:t>
            </a:r>
            <a:r>
              <a:rPr lang="de-DE" dirty="0">
                <a:hlinkClick r:id="rId2"/>
              </a:rPr>
              <a:t>https://fs-ob.de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Dr. Karin Reber, </a:t>
            </a:r>
            <a:r>
              <a:rPr lang="de-DE" dirty="0" err="1"/>
              <a:t>BRin</a:t>
            </a:r>
            <a:r>
              <a:rPr lang="de-DE" dirty="0"/>
              <a:t> FS, </a:t>
            </a:r>
            <a:r>
              <a:rPr lang="de-DE" dirty="0">
                <a:hlinkClick r:id="rId3"/>
              </a:rPr>
              <a:t>karin.reber@reg-ob.bayern.de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Twitter: @lhotse77, </a:t>
            </a:r>
            <a:r>
              <a:rPr lang="de-DE" dirty="0">
                <a:hlinkClick r:id="rId4"/>
              </a:rPr>
              <a:t>http://www.karin-reber.de</a:t>
            </a:r>
            <a:r>
              <a:rPr lang="de-DE" dirty="0"/>
              <a:t> </a:t>
            </a:r>
          </a:p>
          <a:p>
            <a:r>
              <a:rPr lang="de-DE" dirty="0"/>
              <a:t>Carola von Hoyningen-Huene, </a:t>
            </a:r>
            <a:r>
              <a:rPr lang="de-DE" dirty="0" err="1"/>
              <a:t>StRin</a:t>
            </a:r>
            <a:r>
              <a:rPr lang="de-DE" dirty="0"/>
              <a:t> FS, </a:t>
            </a:r>
            <a:r>
              <a:rPr lang="de-DE" dirty="0">
                <a:hlinkClick r:id="rId5"/>
              </a:rPr>
              <a:t>Carola.Hoyningen-Huene@reg-ob.bayern.de</a:t>
            </a:r>
            <a:r>
              <a:rPr lang="de-DE" dirty="0"/>
              <a:t> </a:t>
            </a:r>
          </a:p>
          <a:p>
            <a:r>
              <a:rPr lang="de-DE" dirty="0"/>
              <a:t>Sabine Zöbeley, </a:t>
            </a:r>
            <a:r>
              <a:rPr lang="de-DE" dirty="0" err="1"/>
              <a:t>BRin</a:t>
            </a:r>
            <a:r>
              <a:rPr lang="de-DE" dirty="0"/>
              <a:t> FS, </a:t>
            </a:r>
            <a:r>
              <a:rPr lang="de-DE" dirty="0">
                <a:hlinkClick r:id="rId6"/>
              </a:rPr>
              <a:t>sabine.zoebeley@reg-ob.bayern.de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pic>
        <p:nvPicPr>
          <p:cNvPr id="8" name="Grafik 7" descr="Mitarbeiterausweis mit einfarbiger Füllung">
            <a:extLst>
              <a:ext uri="{FF2B5EF4-FFF2-40B4-BE49-F238E27FC236}">
                <a16:creationId xmlns:a16="http://schemas.microsoft.com/office/drawing/2014/main" id="{F1CADBF5-1E40-4B01-BF3D-8CDEE29B4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17612" y="1091354"/>
            <a:ext cx="1885985" cy="188598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3F8D8D-B7E6-44C4-9021-156B02BF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  <p:pic>
        <p:nvPicPr>
          <p:cNvPr id="6" name="Picture 2" descr="CC BY-SA 4.0 – Handbuch Digitalisierung (Open Content)">
            <a:extLst>
              <a:ext uri="{FF2B5EF4-FFF2-40B4-BE49-F238E27FC236}">
                <a16:creationId xmlns:a16="http://schemas.microsoft.com/office/drawing/2014/main" id="{D822B7DB-B132-4464-93EA-6EA700A34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13" y="3107978"/>
            <a:ext cx="1816067" cy="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5A11DA5-E1B9-44B5-A94B-DC99AF47ECB0}"/>
              </a:ext>
            </a:extLst>
          </p:cNvPr>
          <p:cNvSpPr txBox="1"/>
          <p:nvPr/>
        </p:nvSpPr>
        <p:spPr>
          <a:xfrm>
            <a:off x="7749897" y="3777923"/>
            <a:ext cx="352581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100" dirty="0"/>
              <a:t>Weiternutzung als OER ausdrücklich erlaubt: Die ausdrücklich gekennzeichneten Folien dieses Werks sind lizenziert unter </a:t>
            </a:r>
            <a:r>
              <a:rPr lang="de-DE" sz="1100" dirty="0">
                <a:hlinkClick r:id="rId10"/>
              </a:rPr>
              <a:t>CC BY 4.0</a:t>
            </a:r>
            <a:r>
              <a:rPr lang="de-DE" sz="1100" dirty="0"/>
              <a:t>. Nennung gemäß </a:t>
            </a:r>
            <a:r>
              <a:rPr lang="de-DE" sz="1100" dirty="0">
                <a:hlinkClick r:id="rId11"/>
              </a:rPr>
              <a:t>TULLU-Regel</a:t>
            </a:r>
            <a:r>
              <a:rPr lang="de-DE" sz="1100" dirty="0"/>
              <a:t> bitte wie folgt: </a:t>
            </a:r>
            <a:r>
              <a:rPr lang="de-DE" sz="1100" i="1" dirty="0"/>
              <a:t>„Meine erste Präsentation – am Beispiel Microsoft </a:t>
            </a:r>
            <a:r>
              <a:rPr lang="de-DE" sz="1100" i="1" dirty="0" err="1"/>
              <a:t>Powerpoint</a:t>
            </a:r>
            <a:r>
              <a:rPr lang="de-DE" sz="1100" i="1" dirty="0"/>
              <a:t>" von </a:t>
            </a:r>
            <a:r>
              <a:rPr lang="de-DE" sz="1100" i="1" dirty="0">
                <a:hlinkClick r:id="rId2"/>
              </a:rPr>
              <a:t>Reber/von Hoyningen-Huene/Zöbeley</a:t>
            </a:r>
            <a:r>
              <a:rPr lang="de-DE" sz="1100" i="1" dirty="0"/>
              <a:t>, Lizenz: </a:t>
            </a:r>
            <a:r>
              <a:rPr lang="de-DE" sz="1100" i="1" dirty="0">
                <a:hlinkClick r:id="rId10"/>
              </a:rPr>
              <a:t>CC BY 4.0</a:t>
            </a:r>
            <a:r>
              <a:rPr lang="de-DE" sz="1100" dirty="0"/>
              <a:t>. </a:t>
            </a:r>
            <a:br>
              <a:rPr lang="de-DE" sz="1100" dirty="0"/>
            </a:br>
            <a:br>
              <a:rPr lang="de-DE" sz="1100" dirty="0"/>
            </a:br>
            <a:r>
              <a:rPr lang="de-DE" sz="1100" dirty="0"/>
              <a:t>Der Lizenzvertrag ist hier abrufbar: </a:t>
            </a:r>
            <a:r>
              <a:rPr lang="de-DE" sz="1100" dirty="0">
                <a:hlinkClick r:id="rId10"/>
              </a:rPr>
              <a:t>https://creativecommons.org/licenses/by/4.0/deed.de</a:t>
            </a:r>
            <a:r>
              <a:rPr lang="de-DE" sz="1100" dirty="0"/>
              <a:t> </a:t>
            </a:r>
            <a:br>
              <a:rPr lang="de-DE" sz="1100" dirty="0"/>
            </a:br>
            <a:endParaRPr lang="de-DE" sz="1100" dirty="0"/>
          </a:p>
          <a:p>
            <a:pPr algn="r"/>
            <a:r>
              <a:rPr lang="de-DE" sz="1100" dirty="0"/>
              <a:t>Folien ohne CC-BY-4.0-Hinweis unterliegen den jeweils dort vermerkten Urheberrechten.</a:t>
            </a:r>
          </a:p>
          <a:p>
            <a:pPr algn="r"/>
            <a:endParaRPr lang="de-DE" sz="1100" dirty="0"/>
          </a:p>
          <a:p>
            <a:pPr algn="r"/>
            <a:r>
              <a:rPr lang="de-DE" sz="1100" dirty="0"/>
              <a:t>Software-Screenshots aus Microsoft® </a:t>
            </a:r>
            <a:r>
              <a:rPr lang="de-DE" sz="1100" dirty="0" err="1"/>
              <a:t>Powerpoint</a:t>
            </a:r>
            <a:r>
              <a:rPr lang="de-DE" sz="1100" dirty="0"/>
              <a:t>® </a:t>
            </a:r>
            <a:br>
              <a:rPr lang="de-DE" sz="1100" dirty="0"/>
            </a:br>
            <a:r>
              <a:rPr lang="de-DE" sz="1100" dirty="0"/>
              <a:t>Mit freundlicher Genehmigung von Microsoft ®</a:t>
            </a:r>
          </a:p>
        </p:txBody>
      </p:sp>
    </p:spTree>
    <p:extLst>
      <p:ext uri="{BB962C8B-B14F-4D97-AF65-F5344CB8AC3E}">
        <p14:creationId xmlns:p14="http://schemas.microsoft.com/office/powerpoint/2010/main" val="241197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00ECAA-81B2-4100-A461-BF3F499F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Motivation: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6600" dirty="0" err="1">
                <a:solidFill>
                  <a:schemeClr val="tx2"/>
                </a:solidFill>
              </a:rPr>
              <a:t>Warum</a:t>
            </a:r>
            <a:r>
              <a:rPr lang="en-US" sz="6600" dirty="0">
                <a:solidFill>
                  <a:schemeClr val="tx2"/>
                </a:solidFill>
              </a:rPr>
              <a:t> digital </a:t>
            </a:r>
            <a:r>
              <a:rPr lang="en-US" sz="6600" dirty="0" err="1">
                <a:solidFill>
                  <a:schemeClr val="tx2"/>
                </a:solidFill>
              </a:rPr>
              <a:t>präsentieren</a:t>
            </a:r>
            <a:r>
              <a:rPr lang="en-US" sz="6600" dirty="0">
                <a:solidFill>
                  <a:schemeClr val="tx2"/>
                </a:solidFill>
              </a:rPr>
              <a:t>?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hteck 12" descr="Head with Gears">
            <a:extLst>
              <a:ext uri="{FF2B5EF4-FFF2-40B4-BE49-F238E27FC236}">
                <a16:creationId xmlns:a16="http://schemas.microsoft.com/office/drawing/2014/main" id="{9DA0EA65-4533-4604-9C1E-F8BCEADD5335}"/>
              </a:ext>
            </a:extLst>
          </p:cNvPr>
          <p:cNvSpPr/>
          <p:nvPr/>
        </p:nvSpPr>
        <p:spPr>
          <a:xfrm>
            <a:off x="412061" y="1777013"/>
            <a:ext cx="3600487" cy="356184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0600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Wirksamkeit von schulischen Interventionen </a:t>
            </a:r>
            <a:br>
              <a:rPr lang="de-DE" dirty="0"/>
            </a:br>
            <a:r>
              <a:rPr lang="de-DE" dirty="0"/>
              <a:t>im Kontext Digitalisierung – </a:t>
            </a:r>
            <a:r>
              <a:rPr lang="de-DE" dirty="0" err="1"/>
              <a:t>Powerpoint</a:t>
            </a:r>
            <a:r>
              <a:rPr lang="de-DE" dirty="0"/>
              <a:t>?</a:t>
            </a:r>
            <a:endParaRPr lang="de-DE" b="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640612"/>
              </p:ext>
            </p:extLst>
          </p:nvPr>
        </p:nvGraphicFramePr>
        <p:xfrm>
          <a:off x="1097280" y="2108865"/>
          <a:ext cx="10058400" cy="4128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0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Faktor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Effektstärke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Smartphones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Simulationsspiele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in Mathematik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im </a:t>
                      </a:r>
                      <a:r>
                        <a:rPr lang="de-DE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Sekundarbereich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beim Lesen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Einsatz von </a:t>
                      </a:r>
                      <a:r>
                        <a:rPr lang="de-DE" sz="24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Powerpoint</a:t>
                      </a:r>
                      <a:endParaRPr lang="de-DE" sz="2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in den Naturwissenschaften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in Kleingruppen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Laptop-Einzelnutzung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im Fernunterricht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097280" y="1351130"/>
            <a:ext cx="5553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d &lt; 0,4		wirkt wenig bis kaum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29" y="527288"/>
            <a:ext cx="988151" cy="140095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3412A3B-A65F-4EC2-B392-A54D9213F5A6}"/>
              </a:ext>
            </a:extLst>
          </p:cNvPr>
          <p:cNvSpPr/>
          <p:nvPr/>
        </p:nvSpPr>
        <p:spPr>
          <a:xfrm>
            <a:off x="6465346" y="1227765"/>
            <a:ext cx="37021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indent="-7938" algn="r"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Zierer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, K. (2018): Lernen 4.0. Pädagogik vor Technik. Möglichkeiten und Grenzen einer Digitalisierung im Bildungsbereich. Schneider Verlag, Hohengehren, S. 62 ff.</a:t>
            </a:r>
          </a:p>
        </p:txBody>
      </p:sp>
    </p:spTree>
    <p:extLst>
      <p:ext uri="{BB962C8B-B14F-4D97-AF65-F5344CB8AC3E}">
        <p14:creationId xmlns:p14="http://schemas.microsoft.com/office/powerpoint/2010/main" val="1580847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Wirksamkeit von schulischen Interventionen </a:t>
            </a:r>
            <a:br>
              <a:rPr lang="de-DE" dirty="0"/>
            </a:br>
            <a:r>
              <a:rPr lang="de-DE" dirty="0"/>
              <a:t>im Kontext Digitalisierung</a:t>
            </a:r>
            <a:endParaRPr lang="de-DE" b="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173667"/>
              </p:ext>
            </p:extLst>
          </p:nvPr>
        </p:nvGraphicFramePr>
        <p:xfrm>
          <a:off x="1097280" y="2573775"/>
          <a:ext cx="10058400" cy="3377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5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Faktor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Effektstärke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bei besonderem Förderbedarf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in anderen Fächern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Interaktive Lernvideos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Intelligente Lernvideos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Intelligentes Tutoringsystem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Computerunterstützung im Unterricht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im </a:t>
                      </a:r>
                      <a:r>
                        <a:rPr lang="de-DE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Primarbereich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Digitalisierung beim </a:t>
                      </a:r>
                      <a:r>
                        <a:rPr lang="de-DE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Schreiben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097280" y="1583585"/>
            <a:ext cx="3524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B050"/>
                </a:solidFill>
              </a:rPr>
              <a:t>d &gt; 0,4		wirkt gut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4EB287-8050-4ACB-8E50-F4C9A6097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29" y="527288"/>
            <a:ext cx="988151" cy="140095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712DD6B-147B-4D15-B934-6E48170CAE80}"/>
              </a:ext>
            </a:extLst>
          </p:cNvPr>
          <p:cNvSpPr/>
          <p:nvPr/>
        </p:nvSpPr>
        <p:spPr>
          <a:xfrm>
            <a:off x="6465346" y="1227765"/>
            <a:ext cx="370218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indent="-7938" algn="r">
              <a:spcBef>
                <a:spcPts val="0"/>
              </a:spcBef>
              <a:buNone/>
            </a:pPr>
            <a:r>
              <a:rPr lang="de-DE" sz="1100" dirty="0" err="1">
                <a:solidFill>
                  <a:schemeClr val="bg1">
                    <a:lumMod val="50000"/>
                  </a:schemeClr>
                </a:solidFill>
              </a:rPr>
              <a:t>Zierer</a:t>
            </a:r>
            <a:r>
              <a:rPr lang="de-DE" sz="1100" dirty="0">
                <a:solidFill>
                  <a:schemeClr val="bg1">
                    <a:lumMod val="50000"/>
                  </a:schemeClr>
                </a:solidFill>
              </a:rPr>
              <a:t>, K. (2018): Lernen 4.0. Pädagogik vor Technik. Möglichkeiten und Grenzen einer Digitalisierung im Bildungsbereich. Schneider Verlag, Hohengehren, S. 62 ff.</a:t>
            </a:r>
          </a:p>
        </p:txBody>
      </p:sp>
    </p:spTree>
    <p:extLst>
      <p:ext uri="{BB962C8B-B14F-4D97-AF65-F5344CB8AC3E}">
        <p14:creationId xmlns:p14="http://schemas.microsoft.com/office/powerpoint/2010/main" val="361524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D0E02-1D72-4B15-9011-B3145A52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pic>
        <p:nvPicPr>
          <p:cNvPr id="4" name="Grafik 3" descr="Chat Silhouette">
            <a:extLst>
              <a:ext uri="{FF2B5EF4-FFF2-40B4-BE49-F238E27FC236}">
                <a16:creationId xmlns:a16="http://schemas.microsoft.com/office/drawing/2014/main" id="{A68E4051-708B-42FE-B45A-3816F137B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6077" y="-241219"/>
            <a:ext cx="1660007" cy="165678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D0D5A8F-DE22-475C-B09E-70E036DF54D2}"/>
              </a:ext>
            </a:extLst>
          </p:cNvPr>
          <p:cNvSpPr txBox="1"/>
          <p:nvPr/>
        </p:nvSpPr>
        <p:spPr>
          <a:xfrm>
            <a:off x="8423238" y="742868"/>
            <a:ext cx="146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Chatgewitter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EF7907B8-1B9D-4BE6-896E-D55DB74C4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0096286"/>
              </p:ext>
            </p:extLst>
          </p:nvPr>
        </p:nvGraphicFramePr>
        <p:xfrm>
          <a:off x="1250604" y="1415562"/>
          <a:ext cx="7761822" cy="456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Grafik 12" descr="Filmklappe Silhouette">
            <a:extLst>
              <a:ext uri="{FF2B5EF4-FFF2-40B4-BE49-F238E27FC236}">
                <a16:creationId xmlns:a16="http://schemas.microsoft.com/office/drawing/2014/main" id="{F0EBCFE6-B8A5-45C2-ACC7-DE1A8B4EDA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2705" y="2795046"/>
            <a:ext cx="685800" cy="685800"/>
          </a:xfrm>
          <a:prstGeom prst="rect">
            <a:avLst/>
          </a:prstGeom>
        </p:spPr>
      </p:pic>
      <p:pic>
        <p:nvPicPr>
          <p:cNvPr id="15" name="Grafik 14" descr="Universeller Zugriff Silhouette">
            <a:extLst>
              <a:ext uri="{FF2B5EF4-FFF2-40B4-BE49-F238E27FC236}">
                <a16:creationId xmlns:a16="http://schemas.microsoft.com/office/drawing/2014/main" id="{A9684B87-E98D-40EB-81E6-2925CBF776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55955" y="3867474"/>
            <a:ext cx="685800" cy="685800"/>
          </a:xfrm>
          <a:prstGeom prst="rect">
            <a:avLst/>
          </a:prstGeom>
        </p:spPr>
      </p:pic>
      <p:pic>
        <p:nvPicPr>
          <p:cNvPr id="17" name="Grafik 16" descr="Freigeben Silhouette">
            <a:extLst>
              <a:ext uri="{FF2B5EF4-FFF2-40B4-BE49-F238E27FC236}">
                <a16:creationId xmlns:a16="http://schemas.microsoft.com/office/drawing/2014/main" id="{0BAFD642-B04A-4EA0-87D4-5DDB571281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539" y="4813079"/>
            <a:ext cx="914400" cy="914400"/>
          </a:xfrm>
          <a:prstGeom prst="rect">
            <a:avLst/>
          </a:prstGeom>
        </p:spPr>
      </p:pic>
      <p:pic>
        <p:nvPicPr>
          <p:cNvPr id="6" name="Grafik 5" descr="Uhr Silhouette">
            <a:extLst>
              <a:ext uri="{FF2B5EF4-FFF2-40B4-BE49-F238E27FC236}">
                <a16:creationId xmlns:a16="http://schemas.microsoft.com/office/drawing/2014/main" id="{A9457102-DD77-4194-A261-E6455F05AB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98333" y="1750898"/>
            <a:ext cx="708812" cy="708812"/>
          </a:xfrm>
          <a:prstGeom prst="rect">
            <a:avLst/>
          </a:prstGeom>
        </p:spPr>
      </p:pic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C8967182-EC4E-43B7-A7B8-3C0616C4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69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Powerpoint</a:t>
            </a:r>
            <a:r>
              <a:rPr lang="de-DE" dirty="0"/>
              <a:t> als Whiteboard-Software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01" y="1612369"/>
            <a:ext cx="2097975" cy="18455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96" y="1612369"/>
            <a:ext cx="2097975" cy="184556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36001" y="3457931"/>
            <a:ext cx="426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Systemunabhängigkeit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49425" r="7578" b="-50"/>
          <a:stretch/>
        </p:blipFill>
        <p:spPr>
          <a:xfrm>
            <a:off x="6381294" y="1604334"/>
            <a:ext cx="4269471" cy="139367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514407" y="3319226"/>
            <a:ext cx="426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Kooperation mit </a:t>
            </a:r>
            <a:r>
              <a:rPr lang="de-DE" dirty="0" err="1"/>
              <a:t>KollegInnen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429537" y="5726833"/>
            <a:ext cx="426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Verfügbarkeit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00" y="4317733"/>
            <a:ext cx="2086607" cy="13910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24632"/>
          <a:stretch/>
        </p:blipFill>
        <p:spPr>
          <a:xfrm>
            <a:off x="1236001" y="4317732"/>
            <a:ext cx="2334799" cy="136953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7" r="16452" b="64085"/>
          <a:stretch/>
        </p:blipFill>
        <p:spPr>
          <a:xfrm>
            <a:off x="6359059" y="4317732"/>
            <a:ext cx="4524285" cy="136953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514407" y="5728231"/>
            <a:ext cx="426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Vorwissen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A71B04-8C81-4261-B9FD-107B1D1C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CC-BY-SA Reber/von Hoyningen-Huene/Zöbeley, BdBs FöS OBB - https://fs-ob.de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60141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Rückblick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enutzerdefiniert 10">
      <a:dk1>
        <a:sysClr val="windowText" lastClr="000000"/>
      </a:dk1>
      <a:lt1>
        <a:sysClr val="window" lastClr="FFFFFF"/>
      </a:lt1>
      <a:dk2>
        <a:srgbClr val="2C507D"/>
      </a:dk2>
      <a:lt2>
        <a:srgbClr val="E6E8E7"/>
      </a:lt2>
      <a:accent1>
        <a:srgbClr val="0A60A4"/>
      </a:accent1>
      <a:accent2>
        <a:srgbClr val="16213D"/>
      </a:accent2>
      <a:accent3>
        <a:srgbClr val="348DD0"/>
      </a:accent3>
      <a:accent4>
        <a:srgbClr val="EA0025"/>
      </a:accent4>
      <a:accent5>
        <a:srgbClr val="691B2A"/>
      </a:accent5>
      <a:accent6>
        <a:srgbClr val="6EAC1C"/>
      </a:accent6>
      <a:hlink>
        <a:srgbClr val="0A60A4"/>
      </a:hlink>
      <a:folHlink>
        <a:srgbClr val="0A60A4"/>
      </a:folHlink>
    </a:clrScheme>
    <a:fontScheme name="Benutzerdefiniert 2">
      <a:majorFont>
        <a:latin typeface="Satero Sans LT Pro"/>
        <a:ea typeface=""/>
        <a:cs typeface=""/>
      </a:majorFont>
      <a:minorFont>
        <a:latin typeface="Segoe UI Emoj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6626C9F-C91C-4162-8BA5-E41AB83E6D84}">
  <we:reference id="wa200000113" version="1.0.0.0" store="de-DE" storeType="OMEX"/>
  <we:alternateReferences>
    <we:reference id="wa200000113" version="1.0.0.0" store="WA200000113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900D6F4-0353-4DB0-9BCF-0901B3E08633}">
  <we:reference id="wa104051163" version="1.2.0.3" store="de-D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CEB5F5E-DAB5-4855-98A1-0F48693EBF9F}">
  <we:reference id="wa104295828" version="1.9.0.0" store="de-DE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learningapps.org/watch?v=paca8rdcj01&quot;,&quot;values&quot;:{},&quot;data&quot;:{&quot;uri&quot;:&quot;learningapps.org/watch?v=paca8rdcj01&quot;},&quot;secure&quot;:false}],&quot;name&quot;:&quot;learningapps.org/watch?v=paca8rdcj01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19C6670351F043A85B390742F5CA4D" ma:contentTypeVersion="7" ma:contentTypeDescription="Ein neues Dokument erstellen." ma:contentTypeScope="" ma:versionID="e55c569445f93d433887afd3458f43a2">
  <xsd:schema xmlns:xsd="http://www.w3.org/2001/XMLSchema" xmlns:xs="http://www.w3.org/2001/XMLSchema" xmlns:p="http://schemas.microsoft.com/office/2006/metadata/properties" xmlns:ns3="7be6ca32-8ce6-470f-805c-ab1a6ed59f49" xmlns:ns4="1d3bc6aa-64e6-4494-b0e2-ba2748859260" targetNamespace="http://schemas.microsoft.com/office/2006/metadata/properties" ma:root="true" ma:fieldsID="2c368729f22152bbeb02e44ce81860be" ns3:_="" ns4:_="">
    <xsd:import namespace="7be6ca32-8ce6-470f-805c-ab1a6ed59f49"/>
    <xsd:import namespace="1d3bc6aa-64e6-4494-b0e2-ba27488592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e6ca32-8ce6-470f-805c-ab1a6ed59f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bc6aa-64e6-4494-b0e2-ba2748859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3CD1C7-FE21-4B16-A963-73CF10B4196B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1d3bc6aa-64e6-4494-b0e2-ba2748859260"/>
    <ds:schemaRef ds:uri="http://schemas.microsoft.com/office/infopath/2007/PartnerControls"/>
    <ds:schemaRef ds:uri="http://schemas.openxmlformats.org/package/2006/metadata/core-properties"/>
    <ds:schemaRef ds:uri="7be6ca32-8ce6-470f-805c-ab1a6ed59f49"/>
  </ds:schemaRefs>
</ds:datastoreItem>
</file>

<file path=customXml/itemProps2.xml><?xml version="1.0" encoding="utf-8"?>
<ds:datastoreItem xmlns:ds="http://schemas.openxmlformats.org/officeDocument/2006/customXml" ds:itemID="{5E9F15B2-082B-48A1-A3E1-E6487D86F4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e6ca32-8ce6-470f-805c-ab1a6ed59f49"/>
    <ds:schemaRef ds:uri="1d3bc6aa-64e6-4494-b0e2-ba27488592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41B149-58F4-4C28-B708-0106F6B369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2183</Words>
  <Application>Microsoft Office PowerPoint</Application>
  <PresentationFormat>Breitbild</PresentationFormat>
  <Paragraphs>328</Paragraphs>
  <Slides>48</Slides>
  <Notes>7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Gill Sans MT</vt:lpstr>
      <vt:lpstr>Grundschrift</vt:lpstr>
      <vt:lpstr>Satero Sans LT Pro</vt:lpstr>
      <vt:lpstr>Segoe UI Emoji</vt:lpstr>
      <vt:lpstr>Rückblick</vt:lpstr>
      <vt:lpstr>Office</vt:lpstr>
      <vt:lpstr>Office Theme</vt:lpstr>
      <vt:lpstr>Meine erste Präsentation   am Beispiel Microsoft® Powerpoint®</vt:lpstr>
      <vt:lpstr>Beispiele</vt:lpstr>
      <vt:lpstr>Beispiele</vt:lpstr>
      <vt:lpstr>Überblick</vt:lpstr>
      <vt:lpstr>Motivation: Warum digital präsentieren?</vt:lpstr>
      <vt:lpstr>Wirksamkeit von schulischen Interventionen  im Kontext Digitalisierung – Powerpoint?</vt:lpstr>
      <vt:lpstr>Wirksamkeit von schulischen Interventionen  im Kontext Digitalisierung</vt:lpstr>
      <vt:lpstr>Motivation</vt:lpstr>
      <vt:lpstr>Powerpoint als Whiteboard-Software</vt:lpstr>
      <vt:lpstr>Präsentation erstellen</vt:lpstr>
      <vt:lpstr>Neue Präsentation: Weniger ist mehr!</vt:lpstr>
      <vt:lpstr>Folien einfügen: Folientypen &amp; Layouts</vt:lpstr>
      <vt:lpstr>Titelfolie</vt:lpstr>
      <vt:lpstr>Trick: Individualisierung Blicksteuerung Lesen</vt:lpstr>
      <vt:lpstr>Woher  bekomme ich freie Bilder, Videos, Sounds, …?</vt:lpstr>
      <vt:lpstr>Multimedialität: Bilder &amp; Piktogramme einfügen</vt:lpstr>
      <vt:lpstr>Wortkarten, Sprechblasen:  Zeichenelemente</vt:lpstr>
      <vt:lpstr>Multimedialität: Video und Audio einfügen</vt:lpstr>
      <vt:lpstr>Trick: Kleine Präsentationsdateien</vt:lpstr>
      <vt:lpstr>Trick: Handschrift und Zeichnungen</vt:lpstr>
      <vt:lpstr>Präsentieren</vt:lpstr>
      <vt:lpstr>Präsentation starten und beenden</vt:lpstr>
      <vt:lpstr>Präsentations-Tricks</vt:lpstr>
      <vt:lpstr>Techniken</vt:lpstr>
      <vt:lpstr>Elemente schrittweise zeigen: Animationen</vt:lpstr>
      <vt:lpstr>Trick: Animationen - Animationsbereich</vt:lpstr>
      <vt:lpstr>Tricks beim Präsentieren</vt:lpstr>
      <vt:lpstr>Was ist eine gute Präsentation?</vt:lpstr>
      <vt:lpstr>Tipps</vt:lpstr>
      <vt:lpstr>PowerPoint-Präsentation</vt:lpstr>
      <vt:lpstr>Vorteile von Powerpoint</vt:lpstr>
      <vt:lpstr>Gestaltungstipps</vt:lpstr>
      <vt:lpstr>Was geht noch?</vt:lpstr>
      <vt:lpstr>Einsatz im Unterricht – Was geht noch?</vt:lpstr>
      <vt:lpstr>PowerPoint-Präsentation</vt:lpstr>
      <vt:lpstr>Blitzlesen</vt:lpstr>
      <vt:lpstr>PowerPoint-Präsentation</vt:lpstr>
      <vt:lpstr>  Tafeln und Präsentationsmedien</vt:lpstr>
      <vt:lpstr>PowerPoint-Präsentation</vt:lpstr>
      <vt:lpstr>PowerPoint-Präsentation</vt:lpstr>
      <vt:lpstr>Meine Präsentation wird zum Erklärvideo</vt:lpstr>
      <vt:lpstr>QR-Codes direkt in Powerpoint generieren</vt:lpstr>
      <vt:lpstr>Learningapps.org über Add-In Webviewer</vt:lpstr>
      <vt:lpstr>Ausblick</vt:lpstr>
      <vt:lpstr>PowerPoint-Präsentation</vt:lpstr>
      <vt:lpstr>Lesetipp:  Kostenloses E-Book</vt:lpstr>
      <vt:lpstr>BdBs Förderschulen OBB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Karin Reber</dc:creator>
  <cp:lastModifiedBy>Karin Reber</cp:lastModifiedBy>
  <cp:revision>205</cp:revision>
  <cp:lastPrinted>2022-01-25T14:29:30Z</cp:lastPrinted>
  <dcterms:created xsi:type="dcterms:W3CDTF">2021-12-14T14:53:51Z</dcterms:created>
  <dcterms:modified xsi:type="dcterms:W3CDTF">2022-01-27T09:18:50Z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c056c3a-6645-46a2-ac91-6e0fcb303418_Enabled">
    <vt:lpwstr>true</vt:lpwstr>
  </property>
  <property fmtid="{D5CDD505-2E9C-101B-9397-08002B2CF9AE}" pid="3" name="MSIP_Label_6c056c3a-6645-46a2-ac91-6e0fcb303418_SetDate">
    <vt:lpwstr>2021-12-14T14:53:51Z</vt:lpwstr>
  </property>
  <property fmtid="{D5CDD505-2E9C-101B-9397-08002B2CF9AE}" pid="4" name="MSIP_Label_6c056c3a-6645-46a2-ac91-6e0fcb303418_Method">
    <vt:lpwstr>Standard</vt:lpwstr>
  </property>
  <property fmtid="{D5CDD505-2E9C-101B-9397-08002B2CF9AE}" pid="5" name="MSIP_Label_6c056c3a-6645-46a2-ac91-6e0fcb303418_Name">
    <vt:lpwstr>Unverschlüsselt</vt:lpwstr>
  </property>
  <property fmtid="{D5CDD505-2E9C-101B-9397-08002B2CF9AE}" pid="6" name="MSIP_Label_6c056c3a-6645-46a2-ac91-6e0fcb303418_SiteId">
    <vt:lpwstr>5c02c378-3f03-4695-909a-c9e5fc20f94d</vt:lpwstr>
  </property>
  <property fmtid="{D5CDD505-2E9C-101B-9397-08002B2CF9AE}" pid="7" name="MSIP_Label_6c056c3a-6645-46a2-ac91-6e0fcb303418_ActionId">
    <vt:lpwstr>cf1b9762-bb3c-4e3c-861d-30b66711472a</vt:lpwstr>
  </property>
  <property fmtid="{D5CDD505-2E9C-101B-9397-08002B2CF9AE}" pid="8" name="MSIP_Label_6c056c3a-6645-46a2-ac91-6e0fcb303418_ContentBits">
    <vt:lpwstr>0</vt:lpwstr>
  </property>
  <property fmtid="{D5CDD505-2E9C-101B-9397-08002B2CF9AE}" pid="9" name="ContentTypeId">
    <vt:lpwstr>0x0101001119C6670351F043A85B390742F5CA4D</vt:lpwstr>
  </property>
</Properties>
</file>